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7302500" cy="95885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hHX7jE8b0gAF2MkMmoAhYyc/k6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23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3888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37025" y="0"/>
            <a:ext cx="3163888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54125" y="719138"/>
            <a:ext cx="4794250" cy="3595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07488"/>
            <a:ext cx="3163888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37025" y="9107488"/>
            <a:ext cx="3163888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320080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1:notes"/>
          <p:cNvSpPr txBox="1">
            <a:spLocks noGrp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972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:notes"/>
          <p:cNvSpPr txBox="1">
            <a:spLocks noGrp="1"/>
          </p:cNvSpPr>
          <p:nvPr>
            <p:ph type="body" idx="1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3677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oogle Shape;16;p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17" name="Google Shape;17;p4"/>
            <p:cNvSpPr/>
            <p:nvPr/>
          </p:nvSpPr>
          <p:spPr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4"/>
            <p:cNvSpPr/>
            <p:nvPr/>
          </p:nvSpPr>
          <p:spPr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l" t="t" r="r" b="b"/>
              <a:pathLst>
                <a:path w="219" h="69" extrusionOk="0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4"/>
            <p:cNvSpPr/>
            <p:nvPr/>
          </p:nvSpPr>
          <p:spPr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l" t="t" r="r" b="b"/>
              <a:pathLst>
                <a:path w="299" h="267" extrusionOk="0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4"/>
            <p:cNvSpPr/>
            <p:nvPr/>
          </p:nvSpPr>
          <p:spPr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4"/>
            <p:cNvSpPr/>
            <p:nvPr/>
          </p:nvSpPr>
          <p:spPr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l" t="t" r="r" b="b"/>
              <a:pathLst>
                <a:path w="98" h="33" extrusionOk="0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4"/>
            <p:cNvSpPr/>
            <p:nvPr/>
          </p:nvSpPr>
          <p:spPr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l" t="t" r="r" b="b"/>
              <a:pathLst>
                <a:path w="247" h="220" extrusionOk="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4"/>
            <p:cNvSpPr/>
            <p:nvPr/>
          </p:nvSpPr>
          <p:spPr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4"/>
            <p:cNvSpPr/>
            <p:nvPr/>
          </p:nvSpPr>
          <p:spPr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l" t="t" r="r" b="b"/>
              <a:pathLst>
                <a:path w="35" h="12" extrusionOk="0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4"/>
            <p:cNvSpPr/>
            <p:nvPr/>
          </p:nvSpPr>
          <p:spPr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l" t="t" r="r" b="b"/>
              <a:pathLst>
                <a:path w="216" h="191" extrusionOk="0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4"/>
            <p:cNvSpPr/>
            <p:nvPr/>
          </p:nvSpPr>
          <p:spPr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l" t="t" r="r" b="b"/>
              <a:pathLst>
                <a:path w="182" h="167" extrusionOk="0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4"/>
            <p:cNvSpPr/>
            <p:nvPr/>
          </p:nvSpPr>
          <p:spPr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4"/>
            <p:cNvSpPr/>
            <p:nvPr/>
          </p:nvSpPr>
          <p:spPr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l" t="t" r="r" b="b"/>
              <a:pathLst>
                <a:path w="145" h="133" extrusionOk="0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4"/>
            <p:cNvSpPr/>
            <p:nvPr/>
          </p:nvSpPr>
          <p:spPr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l" t="t" r="r" b="b"/>
              <a:pathLst>
                <a:path w="80" h="69" extrusionOk="0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l" t="t" r="r" b="b"/>
              <a:pathLst>
                <a:path w="304" h="427" extrusionOk="0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l" t="t" r="r" b="b"/>
              <a:pathLst>
                <a:path w="262" h="345" extrusionOk="0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l" t="t" r="r" b="b"/>
              <a:pathLst>
                <a:path w="218" h="255" extrusionOk="0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" name="Google Shape;37;p4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38" name="Google Shape;38;p4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4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2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dt" idx="10"/>
          </p:nvPr>
        </p:nvSpPr>
        <p:spPr>
          <a:xfrm>
            <a:off x="640080" y="320040"/>
            <a:ext cx="27432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ftr" idx="11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sldNum" idx="12"/>
          </p:nvPr>
        </p:nvSpPr>
        <p:spPr>
          <a:xfrm>
            <a:off x="7808976" y="320040"/>
            <a:ext cx="6858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" name="Google Shape;261;p13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262" name="Google Shape;262;p13"/>
            <p:cNvSpPr/>
            <p:nvPr/>
          </p:nvSpPr>
          <p:spPr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3"/>
            <p:cNvSpPr/>
            <p:nvPr/>
          </p:nvSpPr>
          <p:spPr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l" t="t" r="r" b="b"/>
              <a:pathLst>
                <a:path w="219" h="69" extrusionOk="0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3"/>
            <p:cNvSpPr/>
            <p:nvPr/>
          </p:nvSpPr>
          <p:spPr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l" t="t" r="r" b="b"/>
              <a:pathLst>
                <a:path w="299" h="267" extrusionOk="0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3"/>
            <p:cNvSpPr/>
            <p:nvPr/>
          </p:nvSpPr>
          <p:spPr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3"/>
            <p:cNvSpPr/>
            <p:nvPr/>
          </p:nvSpPr>
          <p:spPr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l" t="t" r="r" b="b"/>
              <a:pathLst>
                <a:path w="98" h="33" extrusionOk="0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3"/>
            <p:cNvSpPr/>
            <p:nvPr/>
          </p:nvSpPr>
          <p:spPr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l" t="t" r="r" b="b"/>
              <a:pathLst>
                <a:path w="247" h="220" extrusionOk="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3"/>
            <p:cNvSpPr/>
            <p:nvPr/>
          </p:nvSpPr>
          <p:spPr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3"/>
            <p:cNvSpPr/>
            <p:nvPr/>
          </p:nvSpPr>
          <p:spPr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l" t="t" r="r" b="b"/>
              <a:pathLst>
                <a:path w="35" h="12" extrusionOk="0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3"/>
            <p:cNvSpPr/>
            <p:nvPr/>
          </p:nvSpPr>
          <p:spPr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l" t="t" r="r" b="b"/>
              <a:pathLst>
                <a:path w="216" h="191" extrusionOk="0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3"/>
            <p:cNvSpPr/>
            <p:nvPr/>
          </p:nvSpPr>
          <p:spPr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3"/>
            <p:cNvSpPr/>
            <p:nvPr/>
          </p:nvSpPr>
          <p:spPr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l" t="t" r="r" b="b"/>
              <a:pathLst>
                <a:path w="182" h="167" extrusionOk="0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3"/>
            <p:cNvSpPr/>
            <p:nvPr/>
          </p:nvSpPr>
          <p:spPr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3"/>
            <p:cNvSpPr/>
            <p:nvPr/>
          </p:nvSpPr>
          <p:spPr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l" t="t" r="r" b="b"/>
              <a:pathLst>
                <a:path w="145" h="133" extrusionOk="0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3"/>
            <p:cNvSpPr/>
            <p:nvPr/>
          </p:nvSpPr>
          <p:spPr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13"/>
            <p:cNvSpPr/>
            <p:nvPr/>
          </p:nvSpPr>
          <p:spPr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l" t="t" r="r" b="b"/>
              <a:pathLst>
                <a:path w="80" h="69" extrusionOk="0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13"/>
            <p:cNvSpPr/>
            <p:nvPr/>
          </p:nvSpPr>
          <p:spPr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13"/>
            <p:cNvSpPr/>
            <p:nvPr/>
          </p:nvSpPr>
          <p:spPr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13"/>
            <p:cNvSpPr/>
            <p:nvPr/>
          </p:nvSpPr>
          <p:spPr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l" t="t" r="r" b="b"/>
              <a:pathLst>
                <a:path w="304" h="427" extrusionOk="0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3"/>
            <p:cNvSpPr/>
            <p:nvPr/>
          </p:nvSpPr>
          <p:spPr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l" t="t" r="r" b="b"/>
              <a:pathLst>
                <a:path w="262" h="345" extrusionOk="0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3"/>
            <p:cNvSpPr/>
            <p:nvPr/>
          </p:nvSpPr>
          <p:spPr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l" t="t" r="r" b="b"/>
              <a:pathLst>
                <a:path w="218" h="255" extrusionOk="0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2" name="Google Shape;282;p13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83" name="Google Shape;283;p13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13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1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6" name="Google Shape;286;p13"/>
          <p:cNvSpPr txBox="1"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2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7" name="Google Shape;287;p13"/>
          <p:cNvSpPr txBox="1">
            <a:spLocks noGrp="1"/>
          </p:cNvSpPr>
          <p:nvPr>
            <p:ph type="body" idx="1"/>
          </p:nvPr>
        </p:nvSpPr>
        <p:spPr>
          <a:xfrm rot="5400000">
            <a:off x="3834963" y="1375443"/>
            <a:ext cx="5257090" cy="4095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288" name="Google Shape;288;p13"/>
          <p:cNvSpPr txBox="1">
            <a:spLocks noGrp="1"/>
          </p:cNvSpPr>
          <p:nvPr>
            <p:ph type="dt" idx="10"/>
          </p:nvPr>
        </p:nvSpPr>
        <p:spPr>
          <a:xfrm>
            <a:off x="640080" y="320040"/>
            <a:ext cx="27432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9" name="Google Shape;289;p13"/>
          <p:cNvSpPr txBox="1">
            <a:spLocks noGrp="1"/>
          </p:cNvSpPr>
          <p:nvPr>
            <p:ph type="ftr" idx="11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0" name="Google Shape;290;p13"/>
          <p:cNvSpPr txBox="1">
            <a:spLocks noGrp="1"/>
          </p:cNvSpPr>
          <p:nvPr>
            <p:ph type="sldNum" idx="12"/>
          </p:nvPr>
        </p:nvSpPr>
        <p:spPr>
          <a:xfrm>
            <a:off x="7808976" y="320040"/>
            <a:ext cx="6858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2" name="Google Shape;292;p14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293" name="Google Shape;293;p14"/>
            <p:cNvSpPr/>
            <p:nvPr/>
          </p:nvSpPr>
          <p:spPr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4"/>
            <p:cNvSpPr/>
            <p:nvPr/>
          </p:nvSpPr>
          <p:spPr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l" t="t" r="r" b="b"/>
              <a:pathLst>
                <a:path w="219" h="69" extrusionOk="0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4"/>
            <p:cNvSpPr/>
            <p:nvPr/>
          </p:nvSpPr>
          <p:spPr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l" t="t" r="r" b="b"/>
              <a:pathLst>
                <a:path w="299" h="267" extrusionOk="0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14"/>
            <p:cNvSpPr/>
            <p:nvPr/>
          </p:nvSpPr>
          <p:spPr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14"/>
            <p:cNvSpPr/>
            <p:nvPr/>
          </p:nvSpPr>
          <p:spPr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l" t="t" r="r" b="b"/>
              <a:pathLst>
                <a:path w="98" h="33" extrusionOk="0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14"/>
            <p:cNvSpPr/>
            <p:nvPr/>
          </p:nvSpPr>
          <p:spPr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l" t="t" r="r" b="b"/>
              <a:pathLst>
                <a:path w="247" h="220" extrusionOk="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14"/>
            <p:cNvSpPr/>
            <p:nvPr/>
          </p:nvSpPr>
          <p:spPr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14"/>
            <p:cNvSpPr/>
            <p:nvPr/>
          </p:nvSpPr>
          <p:spPr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l" t="t" r="r" b="b"/>
              <a:pathLst>
                <a:path w="35" h="12" extrusionOk="0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14"/>
            <p:cNvSpPr/>
            <p:nvPr/>
          </p:nvSpPr>
          <p:spPr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l" t="t" r="r" b="b"/>
              <a:pathLst>
                <a:path w="216" h="191" extrusionOk="0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14"/>
            <p:cNvSpPr/>
            <p:nvPr/>
          </p:nvSpPr>
          <p:spPr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14"/>
            <p:cNvSpPr/>
            <p:nvPr/>
          </p:nvSpPr>
          <p:spPr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l" t="t" r="r" b="b"/>
              <a:pathLst>
                <a:path w="182" h="167" extrusionOk="0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14"/>
            <p:cNvSpPr/>
            <p:nvPr/>
          </p:nvSpPr>
          <p:spPr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14"/>
            <p:cNvSpPr/>
            <p:nvPr/>
          </p:nvSpPr>
          <p:spPr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l" t="t" r="r" b="b"/>
              <a:pathLst>
                <a:path w="145" h="133" extrusionOk="0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14"/>
            <p:cNvSpPr/>
            <p:nvPr/>
          </p:nvSpPr>
          <p:spPr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14"/>
            <p:cNvSpPr/>
            <p:nvPr/>
          </p:nvSpPr>
          <p:spPr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l" t="t" r="r" b="b"/>
              <a:pathLst>
                <a:path w="80" h="69" extrusionOk="0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14"/>
            <p:cNvSpPr/>
            <p:nvPr/>
          </p:nvSpPr>
          <p:spPr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14"/>
            <p:cNvSpPr/>
            <p:nvPr/>
          </p:nvSpPr>
          <p:spPr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14"/>
            <p:cNvSpPr/>
            <p:nvPr/>
          </p:nvSpPr>
          <p:spPr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l" t="t" r="r" b="b"/>
              <a:pathLst>
                <a:path w="304" h="427" extrusionOk="0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4"/>
            <p:cNvSpPr/>
            <p:nvPr/>
          </p:nvSpPr>
          <p:spPr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l" t="t" r="r" b="b"/>
              <a:pathLst>
                <a:path w="262" h="345" extrusionOk="0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14"/>
            <p:cNvSpPr/>
            <p:nvPr/>
          </p:nvSpPr>
          <p:spPr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l" t="t" r="r" b="b"/>
              <a:pathLst>
                <a:path w="218" h="255" extrusionOk="0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3" name="Google Shape;313;p1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314" name="Google Shape;314;p14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14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1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7" name="Google Shape;317;p14"/>
          <p:cNvSpPr txBox="1">
            <a:spLocks noGrp="1"/>
          </p:cNvSpPr>
          <p:nvPr>
            <p:ph type="title"/>
          </p:nvPr>
        </p:nvSpPr>
        <p:spPr>
          <a:xfrm rot="5400000">
            <a:off x="5637157" y="2026376"/>
            <a:ext cx="2464951" cy="3112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2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8" name="Google Shape;318;p14"/>
          <p:cNvSpPr txBox="1">
            <a:spLocks noGrp="1"/>
          </p:cNvSpPr>
          <p:nvPr>
            <p:ph type="body" idx="1"/>
          </p:nvPr>
        </p:nvSpPr>
        <p:spPr>
          <a:xfrm rot="5400000">
            <a:off x="75003" y="1371063"/>
            <a:ext cx="5254802" cy="4118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319" name="Google Shape;319;p14"/>
          <p:cNvSpPr txBox="1">
            <a:spLocks noGrp="1"/>
          </p:cNvSpPr>
          <p:nvPr>
            <p:ph type="dt" idx="10"/>
          </p:nvPr>
        </p:nvSpPr>
        <p:spPr>
          <a:xfrm>
            <a:off x="640080" y="320040"/>
            <a:ext cx="27432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0" name="Google Shape;320;p14"/>
          <p:cNvSpPr txBox="1">
            <a:spLocks noGrp="1"/>
          </p:cNvSpPr>
          <p:nvPr>
            <p:ph type="ftr" idx="11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1" name="Google Shape;321;p14"/>
          <p:cNvSpPr txBox="1">
            <a:spLocks noGrp="1"/>
          </p:cNvSpPr>
          <p:nvPr>
            <p:ph type="sldNum" idx="12"/>
          </p:nvPr>
        </p:nvSpPr>
        <p:spPr>
          <a:xfrm>
            <a:off x="7808976" y="320040"/>
            <a:ext cx="6858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bg>
      <p:bgPr>
        <a:solidFill>
          <a:schemeClr val="lt1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oogle Shape;46;p5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7" name="Google Shape;47;p5"/>
            <p:cNvSpPr/>
            <p:nvPr/>
          </p:nvSpPr>
          <p:spPr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l" t="t" r="r" b="b"/>
              <a:pathLst>
                <a:path w="1648" h="1161" extrusionOk="0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5"/>
            <p:cNvSpPr/>
            <p:nvPr/>
          </p:nvSpPr>
          <p:spPr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l" t="t" r="r" b="b"/>
              <a:pathLst>
                <a:path w="297" h="270" extrusionOk="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5"/>
            <p:cNvSpPr/>
            <p:nvPr/>
          </p:nvSpPr>
          <p:spPr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l" t="t" r="r" b="b"/>
              <a:pathLst>
                <a:path w="1369" h="1012" extrusionOk="0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5"/>
            <p:cNvSpPr/>
            <p:nvPr/>
          </p:nvSpPr>
          <p:spPr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l" t="t" r="r" b="b"/>
              <a:pathLst>
                <a:path w="151" h="136" extrusionOk="0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l" t="t" r="r" b="b"/>
              <a:pathLst>
                <a:path w="1420" h="1061" extrusionOk="0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l" t="t" r="r" b="b"/>
              <a:pathLst>
                <a:path w="1850" h="1300" extrusionOk="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5"/>
            <p:cNvSpPr/>
            <p:nvPr/>
          </p:nvSpPr>
          <p:spPr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l" t="t" r="r" b="b"/>
              <a:pathLst>
                <a:path w="2009" h="1416" extrusionOk="0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5"/>
            <p:cNvSpPr/>
            <p:nvPr/>
          </p:nvSpPr>
          <p:spPr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l" t="t" r="r" b="b"/>
              <a:pathLst>
                <a:path w="1097" h="1129" extrusionOk="0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5"/>
            <p:cNvSpPr/>
            <p:nvPr/>
          </p:nvSpPr>
          <p:spPr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l" t="t" r="r" b="b"/>
              <a:pathLst>
                <a:path w="1016" h="1014" extrusionOk="0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5"/>
            <p:cNvSpPr/>
            <p:nvPr/>
          </p:nvSpPr>
          <p:spPr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l" t="t" r="r" b="b"/>
              <a:pathLst>
                <a:path w="976" h="967" extrusionOk="0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5"/>
            <p:cNvSpPr/>
            <p:nvPr/>
          </p:nvSpPr>
          <p:spPr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l" t="t" r="r" b="b"/>
              <a:pathLst>
                <a:path w="934" h="891" extrusionOk="0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5"/>
            <p:cNvSpPr/>
            <p:nvPr/>
          </p:nvSpPr>
          <p:spPr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l" t="t" r="r" b="b"/>
              <a:pathLst>
                <a:path w="879" h="838" extrusionOk="0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5"/>
            <p:cNvSpPr/>
            <p:nvPr/>
          </p:nvSpPr>
          <p:spPr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l" t="t" r="r" b="b"/>
              <a:pathLst>
                <a:path w="794" h="807" extrusionOk="0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5"/>
            <p:cNvSpPr/>
            <p:nvPr/>
          </p:nvSpPr>
          <p:spPr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l" t="t" r="r" b="b"/>
              <a:pathLst>
                <a:path w="397" h="285" extrusionOk="0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5"/>
            <p:cNvSpPr/>
            <p:nvPr/>
          </p:nvSpPr>
          <p:spPr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l" t="t" r="r" b="b"/>
              <a:pathLst>
                <a:path w="299" h="233" extrusionOk="0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5"/>
            <p:cNvSpPr/>
            <p:nvPr/>
          </p:nvSpPr>
          <p:spPr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l" t="t" r="r" b="b"/>
              <a:pathLst>
                <a:path w="134" h="76" extrusionOk="0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" name="Google Shape;63;p5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64" name="Google Shape;64;p5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5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5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7" name="Google Shape;67;p5"/>
          <p:cNvSpPr txBox="1"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4800"/>
              <a:buFont typeface="Calibri"/>
              <a:buNone/>
              <a:defRPr sz="4800"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5"/>
          <p:cNvSpPr txBox="1"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980"/>
              <a:buNone/>
              <a:defRPr sz="1800" b="0">
                <a:solidFill>
                  <a:srgbClr val="FFFEFF"/>
                </a:solidFill>
              </a:defRPr>
            </a:lvl1pPr>
            <a:lvl2pPr lvl="1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650"/>
              <a:buNone/>
              <a:defRPr sz="1500"/>
            </a:lvl2pPr>
            <a:lvl3pPr lvl="2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485"/>
              <a:buNone/>
              <a:defRPr sz="1350"/>
            </a:lvl3pPr>
            <a:lvl4pPr lvl="3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320"/>
              <a:buNone/>
              <a:defRPr sz="1200"/>
            </a:lvl4pPr>
            <a:lvl5pPr lvl="4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320"/>
              <a:buNone/>
              <a:defRPr sz="1200"/>
            </a:lvl5pPr>
            <a:lvl6pPr lvl="5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320"/>
              <a:buNone/>
              <a:defRPr sz="1200"/>
            </a:lvl6pPr>
            <a:lvl7pPr lvl="6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320"/>
              <a:buNone/>
              <a:defRPr sz="1200"/>
            </a:lvl7pPr>
            <a:lvl8pPr lvl="7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320"/>
              <a:buNone/>
              <a:defRPr sz="1200"/>
            </a:lvl8pPr>
            <a:lvl9pPr lvl="8" algn="ctr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320"/>
              <a:buNone/>
              <a:defRPr sz="1200"/>
            </a:lvl9pPr>
          </a:lstStyle>
          <a:p>
            <a:endParaRPr/>
          </a:p>
        </p:txBody>
      </p:sp>
      <p:sp>
        <p:nvSpPr>
          <p:cNvPr id="69" name="Google Shape;69;p5"/>
          <p:cNvSpPr txBox="1">
            <a:spLocks noGrp="1"/>
          </p:cNvSpPr>
          <p:nvPr>
            <p:ph type="dt" idx="10"/>
          </p:nvPr>
        </p:nvSpPr>
        <p:spPr>
          <a:xfrm>
            <a:off x="640080" y="320040"/>
            <a:ext cx="27432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5"/>
          <p:cNvSpPr txBox="1">
            <a:spLocks noGrp="1"/>
          </p:cNvSpPr>
          <p:nvPr>
            <p:ph type="ftr" idx="11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5"/>
          <p:cNvSpPr txBox="1">
            <a:spLocks noGrp="1"/>
          </p:cNvSpPr>
          <p:nvPr>
            <p:ph type="sldNum" idx="12"/>
          </p:nvPr>
        </p:nvSpPr>
        <p:spPr>
          <a:xfrm>
            <a:off x="7808976" y="320040"/>
            <a:ext cx="6858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oogle Shape;73;p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4" name="Google Shape;74;p6"/>
            <p:cNvSpPr/>
            <p:nvPr/>
          </p:nvSpPr>
          <p:spPr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6"/>
            <p:cNvSpPr/>
            <p:nvPr/>
          </p:nvSpPr>
          <p:spPr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l" t="t" r="r" b="b"/>
              <a:pathLst>
                <a:path w="219" h="69" extrusionOk="0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6"/>
            <p:cNvSpPr/>
            <p:nvPr/>
          </p:nvSpPr>
          <p:spPr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l" t="t" r="r" b="b"/>
              <a:pathLst>
                <a:path w="299" h="267" extrusionOk="0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6"/>
            <p:cNvSpPr/>
            <p:nvPr/>
          </p:nvSpPr>
          <p:spPr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6"/>
            <p:cNvSpPr/>
            <p:nvPr/>
          </p:nvSpPr>
          <p:spPr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l" t="t" r="r" b="b"/>
              <a:pathLst>
                <a:path w="98" h="33" extrusionOk="0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6"/>
            <p:cNvSpPr/>
            <p:nvPr/>
          </p:nvSpPr>
          <p:spPr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l" t="t" r="r" b="b"/>
              <a:pathLst>
                <a:path w="247" h="220" extrusionOk="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6"/>
            <p:cNvSpPr/>
            <p:nvPr/>
          </p:nvSpPr>
          <p:spPr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6"/>
            <p:cNvSpPr/>
            <p:nvPr/>
          </p:nvSpPr>
          <p:spPr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l" t="t" r="r" b="b"/>
              <a:pathLst>
                <a:path w="35" h="12" extrusionOk="0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6"/>
            <p:cNvSpPr/>
            <p:nvPr/>
          </p:nvSpPr>
          <p:spPr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l" t="t" r="r" b="b"/>
              <a:pathLst>
                <a:path w="216" h="191" extrusionOk="0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6"/>
            <p:cNvSpPr/>
            <p:nvPr/>
          </p:nvSpPr>
          <p:spPr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6"/>
            <p:cNvSpPr/>
            <p:nvPr/>
          </p:nvSpPr>
          <p:spPr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l" t="t" r="r" b="b"/>
              <a:pathLst>
                <a:path w="182" h="167" extrusionOk="0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6"/>
            <p:cNvSpPr/>
            <p:nvPr/>
          </p:nvSpPr>
          <p:spPr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6"/>
            <p:cNvSpPr/>
            <p:nvPr/>
          </p:nvSpPr>
          <p:spPr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l" t="t" r="r" b="b"/>
              <a:pathLst>
                <a:path w="145" h="133" extrusionOk="0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6"/>
            <p:cNvSpPr/>
            <p:nvPr/>
          </p:nvSpPr>
          <p:spPr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6"/>
            <p:cNvSpPr/>
            <p:nvPr/>
          </p:nvSpPr>
          <p:spPr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l" t="t" r="r" b="b"/>
              <a:pathLst>
                <a:path w="80" h="69" extrusionOk="0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6"/>
            <p:cNvSpPr/>
            <p:nvPr/>
          </p:nvSpPr>
          <p:spPr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6"/>
            <p:cNvSpPr/>
            <p:nvPr/>
          </p:nvSpPr>
          <p:spPr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6"/>
            <p:cNvSpPr/>
            <p:nvPr/>
          </p:nvSpPr>
          <p:spPr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l" t="t" r="r" b="b"/>
              <a:pathLst>
                <a:path w="304" h="427" extrusionOk="0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6"/>
            <p:cNvSpPr/>
            <p:nvPr/>
          </p:nvSpPr>
          <p:spPr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l" t="t" r="r" b="b"/>
              <a:pathLst>
                <a:path w="262" h="345" extrusionOk="0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6"/>
            <p:cNvSpPr/>
            <p:nvPr/>
          </p:nvSpPr>
          <p:spPr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l" t="t" r="r" b="b"/>
              <a:pathLst>
                <a:path w="218" h="255" extrusionOk="0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" name="Google Shape;94;p6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95" name="Google Shape;95;p6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6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6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2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4415687" y="803186"/>
            <a:ext cx="4091410" cy="5248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dt" idx="10"/>
          </p:nvPr>
        </p:nvSpPr>
        <p:spPr>
          <a:xfrm>
            <a:off x="640080" y="320040"/>
            <a:ext cx="27432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ftr" idx="11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6"/>
          <p:cNvSpPr txBox="1">
            <a:spLocks noGrp="1"/>
          </p:cNvSpPr>
          <p:nvPr>
            <p:ph type="sldNum" idx="12"/>
          </p:nvPr>
        </p:nvSpPr>
        <p:spPr>
          <a:xfrm>
            <a:off x="7808976" y="320040"/>
            <a:ext cx="6858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oogle Shape;104;p7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105" name="Google Shape;105;p7"/>
            <p:cNvSpPr/>
            <p:nvPr/>
          </p:nvSpPr>
          <p:spPr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l" t="t" r="r" b="b"/>
              <a:pathLst>
                <a:path w="1648" h="1161" extrusionOk="0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7"/>
            <p:cNvSpPr/>
            <p:nvPr/>
          </p:nvSpPr>
          <p:spPr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l" t="t" r="r" b="b"/>
              <a:pathLst>
                <a:path w="297" h="270" extrusionOk="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7"/>
            <p:cNvSpPr/>
            <p:nvPr/>
          </p:nvSpPr>
          <p:spPr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l" t="t" r="r" b="b"/>
              <a:pathLst>
                <a:path w="1369" h="1012" extrusionOk="0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l" t="t" r="r" b="b"/>
              <a:pathLst>
                <a:path w="151" h="136" extrusionOk="0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7"/>
            <p:cNvSpPr/>
            <p:nvPr/>
          </p:nvSpPr>
          <p:spPr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l" t="t" r="r" b="b"/>
              <a:pathLst>
                <a:path w="1420" h="1061" extrusionOk="0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7"/>
            <p:cNvSpPr/>
            <p:nvPr/>
          </p:nvSpPr>
          <p:spPr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l" t="t" r="r" b="b"/>
              <a:pathLst>
                <a:path w="1850" h="1300" extrusionOk="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7"/>
            <p:cNvSpPr/>
            <p:nvPr/>
          </p:nvSpPr>
          <p:spPr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l" t="t" r="r" b="b"/>
              <a:pathLst>
                <a:path w="2009" h="1416" extrusionOk="0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7"/>
            <p:cNvSpPr/>
            <p:nvPr/>
          </p:nvSpPr>
          <p:spPr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l" t="t" r="r" b="b"/>
              <a:pathLst>
                <a:path w="1097" h="1129" extrusionOk="0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7"/>
            <p:cNvSpPr/>
            <p:nvPr/>
          </p:nvSpPr>
          <p:spPr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l" t="t" r="r" b="b"/>
              <a:pathLst>
                <a:path w="1016" h="1014" extrusionOk="0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7"/>
            <p:cNvSpPr/>
            <p:nvPr/>
          </p:nvSpPr>
          <p:spPr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l" t="t" r="r" b="b"/>
              <a:pathLst>
                <a:path w="976" h="967" extrusionOk="0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7"/>
            <p:cNvSpPr/>
            <p:nvPr/>
          </p:nvSpPr>
          <p:spPr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l" t="t" r="r" b="b"/>
              <a:pathLst>
                <a:path w="934" h="891" extrusionOk="0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7"/>
            <p:cNvSpPr/>
            <p:nvPr/>
          </p:nvSpPr>
          <p:spPr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l" t="t" r="r" b="b"/>
              <a:pathLst>
                <a:path w="879" h="838" extrusionOk="0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7"/>
            <p:cNvSpPr/>
            <p:nvPr/>
          </p:nvSpPr>
          <p:spPr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l" t="t" r="r" b="b"/>
              <a:pathLst>
                <a:path w="794" h="807" extrusionOk="0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7"/>
            <p:cNvSpPr/>
            <p:nvPr/>
          </p:nvSpPr>
          <p:spPr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l" t="t" r="r" b="b"/>
              <a:pathLst>
                <a:path w="397" h="285" extrusionOk="0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7"/>
            <p:cNvSpPr/>
            <p:nvPr/>
          </p:nvSpPr>
          <p:spPr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l" t="t" r="r" b="b"/>
              <a:pathLst>
                <a:path w="299" h="233" extrusionOk="0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7"/>
            <p:cNvSpPr/>
            <p:nvPr/>
          </p:nvSpPr>
          <p:spPr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l" t="t" r="r" b="b"/>
              <a:pathLst>
                <a:path w="134" h="76" extrusionOk="0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" name="Google Shape;121;p7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122" name="Google Shape;122;p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7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7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7"/>
          <p:cNvSpPr txBox="1"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600"/>
              <a:buFont typeface="Calibri"/>
              <a:buNone/>
              <a:defRPr sz="3600"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7"/>
          <p:cNvSpPr txBox="1"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ctr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FFFEFF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65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485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32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32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32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32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32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32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7" name="Google Shape;127;p7"/>
          <p:cNvSpPr txBox="1">
            <a:spLocks noGrp="1"/>
          </p:cNvSpPr>
          <p:nvPr>
            <p:ph type="dt" idx="10"/>
          </p:nvPr>
        </p:nvSpPr>
        <p:spPr>
          <a:xfrm>
            <a:off x="640080" y="320040"/>
            <a:ext cx="27432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7"/>
          <p:cNvSpPr txBox="1">
            <a:spLocks noGrp="1"/>
          </p:cNvSpPr>
          <p:nvPr>
            <p:ph type="ftr" idx="11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7"/>
          <p:cNvSpPr txBox="1">
            <a:spLocks noGrp="1"/>
          </p:cNvSpPr>
          <p:nvPr>
            <p:ph type="sldNum" idx="12"/>
          </p:nvPr>
        </p:nvSpPr>
        <p:spPr>
          <a:xfrm>
            <a:off x="7808976" y="320040"/>
            <a:ext cx="6858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oogle Shape;131;p8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132" name="Google Shape;132;p8"/>
            <p:cNvSpPr/>
            <p:nvPr/>
          </p:nvSpPr>
          <p:spPr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8"/>
            <p:cNvSpPr/>
            <p:nvPr/>
          </p:nvSpPr>
          <p:spPr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l" t="t" r="r" b="b"/>
              <a:pathLst>
                <a:path w="219" h="69" extrusionOk="0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8"/>
            <p:cNvSpPr/>
            <p:nvPr/>
          </p:nvSpPr>
          <p:spPr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l" t="t" r="r" b="b"/>
              <a:pathLst>
                <a:path w="299" h="267" extrusionOk="0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8"/>
            <p:cNvSpPr/>
            <p:nvPr/>
          </p:nvSpPr>
          <p:spPr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8"/>
            <p:cNvSpPr/>
            <p:nvPr/>
          </p:nvSpPr>
          <p:spPr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l" t="t" r="r" b="b"/>
              <a:pathLst>
                <a:path w="98" h="33" extrusionOk="0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8"/>
            <p:cNvSpPr/>
            <p:nvPr/>
          </p:nvSpPr>
          <p:spPr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l" t="t" r="r" b="b"/>
              <a:pathLst>
                <a:path w="247" h="220" extrusionOk="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8"/>
            <p:cNvSpPr/>
            <p:nvPr/>
          </p:nvSpPr>
          <p:spPr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8"/>
            <p:cNvSpPr/>
            <p:nvPr/>
          </p:nvSpPr>
          <p:spPr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l" t="t" r="r" b="b"/>
              <a:pathLst>
                <a:path w="35" h="12" extrusionOk="0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8"/>
            <p:cNvSpPr/>
            <p:nvPr/>
          </p:nvSpPr>
          <p:spPr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l" t="t" r="r" b="b"/>
              <a:pathLst>
                <a:path w="216" h="191" extrusionOk="0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8"/>
            <p:cNvSpPr/>
            <p:nvPr/>
          </p:nvSpPr>
          <p:spPr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8"/>
            <p:cNvSpPr/>
            <p:nvPr/>
          </p:nvSpPr>
          <p:spPr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l" t="t" r="r" b="b"/>
              <a:pathLst>
                <a:path w="182" h="167" extrusionOk="0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8"/>
            <p:cNvSpPr/>
            <p:nvPr/>
          </p:nvSpPr>
          <p:spPr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8"/>
            <p:cNvSpPr/>
            <p:nvPr/>
          </p:nvSpPr>
          <p:spPr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l" t="t" r="r" b="b"/>
              <a:pathLst>
                <a:path w="145" h="133" extrusionOk="0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8"/>
            <p:cNvSpPr/>
            <p:nvPr/>
          </p:nvSpPr>
          <p:spPr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8"/>
            <p:cNvSpPr/>
            <p:nvPr/>
          </p:nvSpPr>
          <p:spPr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l" t="t" r="r" b="b"/>
              <a:pathLst>
                <a:path w="80" h="69" extrusionOk="0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8"/>
            <p:cNvSpPr/>
            <p:nvPr/>
          </p:nvSpPr>
          <p:spPr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8"/>
            <p:cNvSpPr/>
            <p:nvPr/>
          </p:nvSpPr>
          <p:spPr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8"/>
            <p:cNvSpPr/>
            <p:nvPr/>
          </p:nvSpPr>
          <p:spPr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l" t="t" r="r" b="b"/>
              <a:pathLst>
                <a:path w="304" h="427" extrusionOk="0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8"/>
            <p:cNvSpPr/>
            <p:nvPr/>
          </p:nvSpPr>
          <p:spPr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l" t="t" r="r" b="b"/>
              <a:pathLst>
                <a:path w="262" h="345" extrusionOk="0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8"/>
            <p:cNvSpPr/>
            <p:nvPr/>
          </p:nvSpPr>
          <p:spPr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l" t="t" r="r" b="b"/>
              <a:pathLst>
                <a:path w="218" h="255" extrusionOk="0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2" name="Google Shape;152;p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153" name="Google Shape;153;p8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8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8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" name="Google Shape;156;p8"/>
          <p:cNvSpPr txBox="1"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2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8"/>
          <p:cNvSpPr txBox="1">
            <a:spLocks noGrp="1"/>
          </p:cNvSpPr>
          <p:nvPr>
            <p:ph type="body" idx="1"/>
          </p:nvPr>
        </p:nvSpPr>
        <p:spPr>
          <a:xfrm>
            <a:off x="4423014" y="804029"/>
            <a:ext cx="4091674" cy="2459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158" name="Google Shape;158;p8"/>
          <p:cNvSpPr txBox="1">
            <a:spLocks noGrp="1"/>
          </p:cNvSpPr>
          <p:nvPr>
            <p:ph type="body" idx="2"/>
          </p:nvPr>
        </p:nvSpPr>
        <p:spPr>
          <a:xfrm>
            <a:off x="4420283" y="3585104"/>
            <a:ext cx="4094404" cy="2470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159" name="Google Shape;159;p8"/>
          <p:cNvSpPr txBox="1">
            <a:spLocks noGrp="1"/>
          </p:cNvSpPr>
          <p:nvPr>
            <p:ph type="dt" idx="10"/>
          </p:nvPr>
        </p:nvSpPr>
        <p:spPr>
          <a:xfrm>
            <a:off x="640080" y="320040"/>
            <a:ext cx="27432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8"/>
          <p:cNvSpPr txBox="1">
            <a:spLocks noGrp="1"/>
          </p:cNvSpPr>
          <p:nvPr>
            <p:ph type="ftr" idx="11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8"/>
          <p:cNvSpPr txBox="1">
            <a:spLocks noGrp="1"/>
          </p:cNvSpPr>
          <p:nvPr>
            <p:ph type="sldNum" idx="12"/>
          </p:nvPr>
        </p:nvSpPr>
        <p:spPr>
          <a:xfrm>
            <a:off x="7808976" y="320040"/>
            <a:ext cx="6858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9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164" name="Google Shape;164;p9"/>
            <p:cNvSpPr/>
            <p:nvPr/>
          </p:nvSpPr>
          <p:spPr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9"/>
            <p:cNvSpPr/>
            <p:nvPr/>
          </p:nvSpPr>
          <p:spPr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l" t="t" r="r" b="b"/>
              <a:pathLst>
                <a:path w="219" h="69" extrusionOk="0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9"/>
            <p:cNvSpPr/>
            <p:nvPr/>
          </p:nvSpPr>
          <p:spPr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l" t="t" r="r" b="b"/>
              <a:pathLst>
                <a:path w="299" h="267" extrusionOk="0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9"/>
            <p:cNvSpPr/>
            <p:nvPr/>
          </p:nvSpPr>
          <p:spPr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9"/>
            <p:cNvSpPr/>
            <p:nvPr/>
          </p:nvSpPr>
          <p:spPr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l" t="t" r="r" b="b"/>
              <a:pathLst>
                <a:path w="98" h="33" extrusionOk="0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9"/>
            <p:cNvSpPr/>
            <p:nvPr/>
          </p:nvSpPr>
          <p:spPr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l" t="t" r="r" b="b"/>
              <a:pathLst>
                <a:path w="247" h="220" extrusionOk="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9"/>
            <p:cNvSpPr/>
            <p:nvPr/>
          </p:nvSpPr>
          <p:spPr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9"/>
            <p:cNvSpPr/>
            <p:nvPr/>
          </p:nvSpPr>
          <p:spPr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l" t="t" r="r" b="b"/>
              <a:pathLst>
                <a:path w="35" h="12" extrusionOk="0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l" t="t" r="r" b="b"/>
              <a:pathLst>
                <a:path w="216" h="191" extrusionOk="0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9"/>
            <p:cNvSpPr/>
            <p:nvPr/>
          </p:nvSpPr>
          <p:spPr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9"/>
            <p:cNvSpPr/>
            <p:nvPr/>
          </p:nvSpPr>
          <p:spPr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l" t="t" r="r" b="b"/>
              <a:pathLst>
                <a:path w="182" h="167" extrusionOk="0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9"/>
            <p:cNvSpPr/>
            <p:nvPr/>
          </p:nvSpPr>
          <p:spPr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9"/>
            <p:cNvSpPr/>
            <p:nvPr/>
          </p:nvSpPr>
          <p:spPr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l" t="t" r="r" b="b"/>
              <a:pathLst>
                <a:path w="145" h="133" extrusionOk="0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9"/>
            <p:cNvSpPr/>
            <p:nvPr/>
          </p:nvSpPr>
          <p:spPr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9"/>
            <p:cNvSpPr/>
            <p:nvPr/>
          </p:nvSpPr>
          <p:spPr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l" t="t" r="r" b="b"/>
              <a:pathLst>
                <a:path w="80" h="69" extrusionOk="0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9"/>
            <p:cNvSpPr/>
            <p:nvPr/>
          </p:nvSpPr>
          <p:spPr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9"/>
            <p:cNvSpPr/>
            <p:nvPr/>
          </p:nvSpPr>
          <p:spPr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9"/>
            <p:cNvSpPr/>
            <p:nvPr/>
          </p:nvSpPr>
          <p:spPr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l" t="t" r="r" b="b"/>
              <a:pathLst>
                <a:path w="304" h="427" extrusionOk="0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9"/>
            <p:cNvSpPr/>
            <p:nvPr/>
          </p:nvSpPr>
          <p:spPr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l" t="t" r="r" b="b"/>
              <a:pathLst>
                <a:path w="262" h="345" extrusionOk="0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9"/>
            <p:cNvSpPr/>
            <p:nvPr/>
          </p:nvSpPr>
          <p:spPr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l" t="t" r="r" b="b"/>
              <a:pathLst>
                <a:path w="218" h="255" extrusionOk="0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4" name="Google Shape;184;p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185" name="Google Shape;185;p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9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9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8" name="Google Shape;188;p9"/>
          <p:cNvSpPr txBox="1"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200"/>
              <a:buFont typeface="Calibri"/>
              <a:buNone/>
              <a:defRPr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9"/>
          <p:cNvSpPr txBox="1"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980"/>
              <a:buNone/>
              <a:defRPr sz="18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650"/>
              <a:buNone/>
              <a:defRPr sz="1500" b="1"/>
            </a:lvl2pPr>
            <a:lvl3pPr marL="1371600" lvl="2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485"/>
              <a:buNone/>
              <a:defRPr sz="1350" b="1"/>
            </a:lvl3pPr>
            <a:lvl4pPr marL="1828800" lvl="3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320"/>
              <a:buNone/>
              <a:defRPr sz="1200" b="1"/>
            </a:lvl4pPr>
            <a:lvl5pPr marL="2286000" lvl="4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320"/>
              <a:buNone/>
              <a:defRPr sz="1200" b="1"/>
            </a:lvl5pPr>
            <a:lvl6pPr marL="2743200" lvl="5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320"/>
              <a:buNone/>
              <a:defRPr sz="1200" b="1"/>
            </a:lvl6pPr>
            <a:lvl7pPr marL="3200400" lvl="6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320"/>
              <a:buNone/>
              <a:defRPr sz="1200" b="1"/>
            </a:lvl7pPr>
            <a:lvl8pPr marL="3657600" lvl="7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320"/>
              <a:buNone/>
              <a:defRPr sz="1200" b="1"/>
            </a:lvl8pPr>
            <a:lvl9pPr marL="4114800" lvl="8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320"/>
              <a:buNone/>
              <a:defRPr sz="1200" b="1"/>
            </a:lvl9pPr>
          </a:lstStyle>
          <a:p>
            <a:endParaRPr/>
          </a:p>
        </p:txBody>
      </p:sp>
      <p:sp>
        <p:nvSpPr>
          <p:cNvPr id="190" name="Google Shape;190;p9"/>
          <p:cNvSpPr txBox="1">
            <a:spLocks noGrp="1"/>
          </p:cNvSpPr>
          <p:nvPr>
            <p:ph type="body" idx="2"/>
          </p:nvPr>
        </p:nvSpPr>
        <p:spPr>
          <a:xfrm>
            <a:off x="4706636" y="1487999"/>
            <a:ext cx="3804674" cy="1775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191" name="Google Shape;191;p9"/>
          <p:cNvSpPr txBox="1">
            <a:spLocks noGrp="1"/>
          </p:cNvSpPr>
          <p:nvPr>
            <p:ph type="body" idx="3"/>
          </p:nvPr>
        </p:nvSpPr>
        <p:spPr>
          <a:xfrm>
            <a:off x="4695010" y="3585518"/>
            <a:ext cx="3819675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1980"/>
              <a:buNone/>
              <a:defRPr sz="18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650"/>
              <a:buNone/>
              <a:defRPr sz="1500" b="1"/>
            </a:lvl2pPr>
            <a:lvl3pPr marL="1371600" lvl="2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485"/>
              <a:buNone/>
              <a:defRPr sz="1350" b="1"/>
            </a:lvl3pPr>
            <a:lvl4pPr marL="1828800" lvl="3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320"/>
              <a:buNone/>
              <a:defRPr sz="1200" b="1"/>
            </a:lvl4pPr>
            <a:lvl5pPr marL="2286000" lvl="4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320"/>
              <a:buNone/>
              <a:defRPr sz="1200" b="1"/>
            </a:lvl5pPr>
            <a:lvl6pPr marL="2743200" lvl="5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320"/>
              <a:buNone/>
              <a:defRPr sz="1200" b="1"/>
            </a:lvl6pPr>
            <a:lvl7pPr marL="3200400" lvl="6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320"/>
              <a:buNone/>
              <a:defRPr sz="1200" b="1"/>
            </a:lvl7pPr>
            <a:lvl8pPr marL="3657600" lvl="7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320"/>
              <a:buNone/>
              <a:defRPr sz="1200" b="1"/>
            </a:lvl8pPr>
            <a:lvl9pPr marL="4114800" lvl="8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320"/>
              <a:buNone/>
              <a:defRPr sz="1200" b="1"/>
            </a:lvl9pPr>
          </a:lstStyle>
          <a:p>
            <a:endParaRPr/>
          </a:p>
        </p:txBody>
      </p:sp>
      <p:sp>
        <p:nvSpPr>
          <p:cNvPr id="192" name="Google Shape;192;p9"/>
          <p:cNvSpPr txBox="1">
            <a:spLocks noGrp="1"/>
          </p:cNvSpPr>
          <p:nvPr>
            <p:ph type="body" idx="4"/>
          </p:nvPr>
        </p:nvSpPr>
        <p:spPr>
          <a:xfrm>
            <a:off x="4695010" y="4270332"/>
            <a:ext cx="3819675" cy="1785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193" name="Google Shape;193;p9"/>
          <p:cNvSpPr txBox="1">
            <a:spLocks noGrp="1"/>
          </p:cNvSpPr>
          <p:nvPr>
            <p:ph type="dt" idx="10"/>
          </p:nvPr>
        </p:nvSpPr>
        <p:spPr>
          <a:xfrm>
            <a:off x="640080" y="320040"/>
            <a:ext cx="27432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9"/>
          <p:cNvSpPr txBox="1">
            <a:spLocks noGrp="1"/>
          </p:cNvSpPr>
          <p:nvPr>
            <p:ph type="ftr" idx="11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9"/>
          <p:cNvSpPr txBox="1">
            <a:spLocks noGrp="1"/>
          </p:cNvSpPr>
          <p:nvPr>
            <p:ph type="sldNum" idx="12"/>
          </p:nvPr>
        </p:nvSpPr>
        <p:spPr>
          <a:xfrm>
            <a:off x="7808976" y="320040"/>
            <a:ext cx="6858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0"/>
          <p:cNvSpPr txBox="1">
            <a:spLocks noGrp="1"/>
          </p:cNvSpPr>
          <p:nvPr>
            <p:ph type="dt" idx="10"/>
          </p:nvPr>
        </p:nvSpPr>
        <p:spPr>
          <a:xfrm>
            <a:off x="640080" y="320040"/>
            <a:ext cx="27432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10"/>
          <p:cNvSpPr txBox="1">
            <a:spLocks noGrp="1"/>
          </p:cNvSpPr>
          <p:nvPr>
            <p:ph type="ftr" idx="11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10"/>
          <p:cNvSpPr txBox="1">
            <a:spLocks noGrp="1"/>
          </p:cNvSpPr>
          <p:nvPr>
            <p:ph type="sldNum" idx="12"/>
          </p:nvPr>
        </p:nvSpPr>
        <p:spPr>
          <a:xfrm>
            <a:off x="7808976" y="320040"/>
            <a:ext cx="6858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" name="Google Shape;201;p11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202" name="Google Shape;202;p11"/>
            <p:cNvSpPr/>
            <p:nvPr/>
          </p:nvSpPr>
          <p:spPr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l" t="t" r="r" b="b"/>
              <a:pathLst>
                <a:path w="813" h="1440" extrusionOk="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1"/>
            <p:cNvSpPr/>
            <p:nvPr/>
          </p:nvSpPr>
          <p:spPr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l" t="t" r="r" b="b"/>
              <a:pathLst>
                <a:path w="219" h="69" extrusionOk="0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1"/>
            <p:cNvSpPr/>
            <p:nvPr/>
          </p:nvSpPr>
          <p:spPr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l" t="t" r="r" b="b"/>
              <a:pathLst>
                <a:path w="299" h="267" extrusionOk="0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1"/>
            <p:cNvSpPr/>
            <p:nvPr/>
          </p:nvSpPr>
          <p:spPr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l" t="t" r="r" b="b"/>
              <a:pathLst>
                <a:path w="774" h="1440" extrusionOk="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1"/>
            <p:cNvSpPr/>
            <p:nvPr/>
          </p:nvSpPr>
          <p:spPr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l" t="t" r="r" b="b"/>
              <a:pathLst>
                <a:path w="98" h="33" extrusionOk="0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1"/>
            <p:cNvSpPr/>
            <p:nvPr/>
          </p:nvSpPr>
          <p:spPr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l" t="t" r="r" b="b"/>
              <a:pathLst>
                <a:path w="247" h="220" extrusionOk="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1"/>
            <p:cNvSpPr/>
            <p:nvPr/>
          </p:nvSpPr>
          <p:spPr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l" t="t" r="r" b="b"/>
              <a:pathLst>
                <a:path w="762" h="1440" extrusionOk="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11"/>
            <p:cNvSpPr/>
            <p:nvPr/>
          </p:nvSpPr>
          <p:spPr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l" t="t" r="r" b="b"/>
              <a:pathLst>
                <a:path w="35" h="12" extrusionOk="0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1"/>
            <p:cNvSpPr/>
            <p:nvPr/>
          </p:nvSpPr>
          <p:spPr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l" t="t" r="r" b="b"/>
              <a:pathLst>
                <a:path w="216" h="191" extrusionOk="0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11"/>
            <p:cNvSpPr/>
            <p:nvPr/>
          </p:nvSpPr>
          <p:spPr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l" t="t" r="r" b="b"/>
              <a:pathLst>
                <a:path w="683" h="1440" extrusionOk="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1"/>
            <p:cNvSpPr/>
            <p:nvPr/>
          </p:nvSpPr>
          <p:spPr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l" t="t" r="r" b="b"/>
              <a:pathLst>
                <a:path w="182" h="167" extrusionOk="0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11"/>
            <p:cNvSpPr/>
            <p:nvPr/>
          </p:nvSpPr>
          <p:spPr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l" t="t" r="r" b="b"/>
              <a:pathLst>
                <a:path w="680" h="1440" extrusionOk="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11"/>
            <p:cNvSpPr/>
            <p:nvPr/>
          </p:nvSpPr>
          <p:spPr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l" t="t" r="r" b="b"/>
              <a:pathLst>
                <a:path w="145" h="133" extrusionOk="0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11"/>
            <p:cNvSpPr/>
            <p:nvPr/>
          </p:nvSpPr>
          <p:spPr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l" t="t" r="r" b="b"/>
              <a:pathLst>
                <a:path w="720" h="1440" extrusionOk="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11"/>
            <p:cNvSpPr/>
            <p:nvPr/>
          </p:nvSpPr>
          <p:spPr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l" t="t" r="r" b="b"/>
              <a:pathLst>
                <a:path w="80" h="69" extrusionOk="0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11"/>
            <p:cNvSpPr/>
            <p:nvPr/>
          </p:nvSpPr>
          <p:spPr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l" t="t" r="r" b="b"/>
              <a:pathLst>
                <a:path w="572" h="1440" extrusionOk="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11"/>
            <p:cNvSpPr/>
            <p:nvPr/>
          </p:nvSpPr>
          <p:spPr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l" t="t" r="r" b="b"/>
              <a:pathLst>
                <a:path w="620" h="1440" extrusionOk="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lg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11"/>
            <p:cNvSpPr/>
            <p:nvPr/>
          </p:nvSpPr>
          <p:spPr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l" t="t" r="r" b="b"/>
              <a:pathLst>
                <a:path w="304" h="427" extrusionOk="0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11"/>
            <p:cNvSpPr/>
            <p:nvPr/>
          </p:nvSpPr>
          <p:spPr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l" t="t" r="r" b="b"/>
              <a:pathLst>
                <a:path w="262" h="345" extrusionOk="0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11"/>
            <p:cNvSpPr/>
            <p:nvPr/>
          </p:nvSpPr>
          <p:spPr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l" t="t" r="r" b="b"/>
              <a:pathLst>
                <a:path w="218" h="255" extrusionOk="0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2" name="Google Shape;222;p1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23" name="Google Shape;223;p1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1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6" name="Google Shape;226;p11"/>
          <p:cNvSpPr txBox="1"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2800"/>
              <a:buFont typeface="Calibri"/>
              <a:buNone/>
              <a:defRPr sz="2800"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7" name="Google Shape;227;p11"/>
          <p:cNvSpPr txBox="1">
            <a:spLocks noGrp="1"/>
          </p:cNvSpPr>
          <p:nvPr>
            <p:ph type="body" idx="1"/>
          </p:nvPr>
        </p:nvSpPr>
        <p:spPr>
          <a:xfrm>
            <a:off x="4415686" y="801390"/>
            <a:ext cx="4095643" cy="5249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4330" algn="l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1980"/>
              <a:buChar char="▪"/>
              <a:defRPr/>
            </a:lvl1pPr>
            <a:lvl2pPr marL="914400" lvl="1" indent="-35433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2pPr>
            <a:lvl3pPr marL="1371600" lvl="2" indent="-35433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3pPr>
            <a:lvl4pPr marL="1828800" lvl="3" indent="-35433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4pPr>
            <a:lvl5pPr marL="2286000" lvl="4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5pPr>
            <a:lvl6pPr marL="2743200" lvl="5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6pPr>
            <a:lvl7pPr marL="3200400" lvl="6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7pPr>
            <a:lvl8pPr marL="3657600" lvl="7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8pPr>
            <a:lvl9pPr marL="4114800" lvl="8" indent="-354329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980"/>
              <a:buChar char="▪"/>
              <a:defRPr/>
            </a:lvl9pPr>
          </a:lstStyle>
          <a:p>
            <a:endParaRPr/>
          </a:p>
        </p:txBody>
      </p:sp>
      <p:sp>
        <p:nvSpPr>
          <p:cNvPr id="228" name="Google Shape;228;p11"/>
          <p:cNvSpPr txBox="1">
            <a:spLocks noGrp="1"/>
          </p:cNvSpPr>
          <p:nvPr>
            <p:ph type="body" idx="2"/>
          </p:nvPr>
        </p:nvSpPr>
        <p:spPr>
          <a:xfrm>
            <a:off x="725554" y="3575324"/>
            <a:ext cx="3112047" cy="1239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1540"/>
              <a:buNone/>
              <a:defRPr sz="1400">
                <a:solidFill>
                  <a:srgbClr val="FFFEFF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155"/>
              <a:buNone/>
              <a:defRPr sz="1050"/>
            </a:lvl2pPr>
            <a:lvl3pPr marL="1371600" lvl="2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990"/>
              <a:buNone/>
              <a:defRPr sz="900"/>
            </a:lvl3pPr>
            <a:lvl4pPr marL="1828800" lvl="3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825"/>
              <a:buNone/>
              <a:defRPr sz="750"/>
            </a:lvl4pPr>
            <a:lvl5pPr marL="2286000" lvl="4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825"/>
              <a:buNone/>
              <a:defRPr sz="750"/>
            </a:lvl5pPr>
            <a:lvl6pPr marL="2743200" lvl="5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825"/>
              <a:buNone/>
              <a:defRPr sz="750"/>
            </a:lvl6pPr>
            <a:lvl7pPr marL="3200400" lvl="6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825"/>
              <a:buNone/>
              <a:defRPr sz="750"/>
            </a:lvl7pPr>
            <a:lvl8pPr marL="3657600" lvl="7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825"/>
              <a:buNone/>
              <a:defRPr sz="750"/>
            </a:lvl8pPr>
            <a:lvl9pPr marL="4114800" lvl="8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825"/>
              <a:buNone/>
              <a:defRPr sz="750"/>
            </a:lvl9pPr>
          </a:lstStyle>
          <a:p>
            <a:endParaRPr/>
          </a:p>
        </p:txBody>
      </p:sp>
      <p:sp>
        <p:nvSpPr>
          <p:cNvPr id="229" name="Google Shape;229;p11"/>
          <p:cNvSpPr txBox="1">
            <a:spLocks noGrp="1"/>
          </p:cNvSpPr>
          <p:nvPr>
            <p:ph type="dt" idx="10"/>
          </p:nvPr>
        </p:nvSpPr>
        <p:spPr>
          <a:xfrm>
            <a:off x="640080" y="320040"/>
            <a:ext cx="27432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11"/>
          <p:cNvSpPr txBox="1">
            <a:spLocks noGrp="1"/>
          </p:cNvSpPr>
          <p:nvPr>
            <p:ph type="ftr" idx="11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1" name="Google Shape;231;p11"/>
          <p:cNvSpPr txBox="1">
            <a:spLocks noGrp="1"/>
          </p:cNvSpPr>
          <p:nvPr>
            <p:ph type="sldNum" idx="12"/>
          </p:nvPr>
        </p:nvSpPr>
        <p:spPr>
          <a:xfrm>
            <a:off x="7808976" y="320040"/>
            <a:ext cx="6858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oogle Shape;233;p12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234" name="Google Shape;234;p12"/>
            <p:cNvSpPr/>
            <p:nvPr/>
          </p:nvSpPr>
          <p:spPr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l" t="t" r="r" b="b"/>
              <a:pathLst>
                <a:path w="1648" h="1161" extrusionOk="0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12"/>
            <p:cNvSpPr/>
            <p:nvPr/>
          </p:nvSpPr>
          <p:spPr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l" t="t" r="r" b="b"/>
              <a:pathLst>
                <a:path w="297" h="270" extrusionOk="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12"/>
            <p:cNvSpPr/>
            <p:nvPr/>
          </p:nvSpPr>
          <p:spPr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l" t="t" r="r" b="b"/>
              <a:pathLst>
                <a:path w="1369" h="1012" extrusionOk="0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12"/>
            <p:cNvSpPr/>
            <p:nvPr/>
          </p:nvSpPr>
          <p:spPr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l" t="t" r="r" b="b"/>
              <a:pathLst>
                <a:path w="151" h="136" extrusionOk="0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12"/>
            <p:cNvSpPr/>
            <p:nvPr/>
          </p:nvSpPr>
          <p:spPr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l" t="t" r="r" b="b"/>
              <a:pathLst>
                <a:path w="1420" h="1061" extrusionOk="0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12"/>
            <p:cNvSpPr/>
            <p:nvPr/>
          </p:nvSpPr>
          <p:spPr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l" t="t" r="r" b="b"/>
              <a:pathLst>
                <a:path w="1850" h="1300" extrusionOk="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12"/>
            <p:cNvSpPr/>
            <p:nvPr/>
          </p:nvSpPr>
          <p:spPr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l" t="t" r="r" b="b"/>
              <a:pathLst>
                <a:path w="2009" h="1416" extrusionOk="0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12"/>
            <p:cNvSpPr/>
            <p:nvPr/>
          </p:nvSpPr>
          <p:spPr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l" t="t" r="r" b="b"/>
              <a:pathLst>
                <a:path w="1097" h="1129" extrusionOk="0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12"/>
            <p:cNvSpPr/>
            <p:nvPr/>
          </p:nvSpPr>
          <p:spPr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l" t="t" r="r" b="b"/>
              <a:pathLst>
                <a:path w="1016" h="1014" extrusionOk="0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12"/>
            <p:cNvSpPr/>
            <p:nvPr/>
          </p:nvSpPr>
          <p:spPr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l" t="t" r="r" b="b"/>
              <a:pathLst>
                <a:path w="976" h="967" extrusionOk="0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12"/>
            <p:cNvSpPr/>
            <p:nvPr/>
          </p:nvSpPr>
          <p:spPr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l" t="t" r="r" b="b"/>
              <a:pathLst>
                <a:path w="934" h="891" extrusionOk="0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12"/>
            <p:cNvSpPr/>
            <p:nvPr/>
          </p:nvSpPr>
          <p:spPr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l" t="t" r="r" b="b"/>
              <a:pathLst>
                <a:path w="879" h="838" extrusionOk="0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12"/>
            <p:cNvSpPr/>
            <p:nvPr/>
          </p:nvSpPr>
          <p:spPr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l" t="t" r="r" b="b"/>
              <a:pathLst>
                <a:path w="794" h="807" extrusionOk="0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12"/>
            <p:cNvSpPr/>
            <p:nvPr/>
          </p:nvSpPr>
          <p:spPr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l" t="t" r="r" b="b"/>
              <a:pathLst>
                <a:path w="397" h="285" extrusionOk="0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2"/>
            <p:cNvSpPr/>
            <p:nvPr/>
          </p:nvSpPr>
          <p:spPr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l" t="t" r="r" b="b"/>
              <a:pathLst>
                <a:path w="299" h="233" extrusionOk="0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2"/>
            <p:cNvSpPr/>
            <p:nvPr/>
          </p:nvSpPr>
          <p:spPr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l" t="t" r="r" b="b"/>
              <a:pathLst>
                <a:path w="134" h="76" extrusionOk="0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0" name="Google Shape;250;p12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251" name="Google Shape;251;p12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2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2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4" name="Google Shape;254;p12"/>
          <p:cNvSpPr>
            <a:spLocks noGrp="1"/>
          </p:cNvSpPr>
          <p:nvPr>
            <p:ph type="pic" idx="2"/>
          </p:nvPr>
        </p:nvSpPr>
        <p:spPr>
          <a:xfrm>
            <a:off x="5654676" y="0"/>
            <a:ext cx="3489324" cy="6858000"/>
          </a:xfrm>
          <a:prstGeom prst="rect">
            <a:avLst/>
          </a:prstGeom>
          <a:solidFill>
            <a:srgbClr val="FEFEFE"/>
          </a:solidFill>
          <a:ln>
            <a:noFill/>
          </a:ln>
        </p:spPr>
      </p:sp>
      <p:sp>
        <p:nvSpPr>
          <p:cNvPr id="255" name="Google Shape;255;p12"/>
          <p:cNvSpPr txBox="1"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0" anchor="b" anchorCtr="0">
            <a:normAutofit/>
          </a:bodyPr>
          <a:lstStyle>
            <a:lvl1pPr lv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200"/>
              <a:buFont typeface="Calibri"/>
              <a:buNone/>
              <a:defRPr sz="3200">
                <a:solidFill>
                  <a:srgbClr val="FFFE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6" name="Google Shape;256;p12"/>
          <p:cNvSpPr txBox="1">
            <a:spLocks noGrp="1"/>
          </p:cNvSpPr>
          <p:nvPr>
            <p:ph type="body" idx="1"/>
          </p:nvPr>
        </p:nvSpPr>
        <p:spPr>
          <a:xfrm>
            <a:off x="722314" y="3601941"/>
            <a:ext cx="4199254" cy="1214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SzPts val="1540"/>
              <a:buNone/>
              <a:defRPr sz="1400">
                <a:solidFill>
                  <a:srgbClr val="FFFEFF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1155"/>
              <a:buNone/>
              <a:defRPr sz="1050"/>
            </a:lvl2pPr>
            <a:lvl3pPr marL="1371600" lvl="2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990"/>
              <a:buNone/>
              <a:defRPr sz="900"/>
            </a:lvl3pPr>
            <a:lvl4pPr marL="1828800" lvl="3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825"/>
              <a:buNone/>
              <a:defRPr sz="750"/>
            </a:lvl4pPr>
            <a:lvl5pPr marL="2286000" lvl="4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825"/>
              <a:buNone/>
              <a:defRPr sz="750"/>
            </a:lvl5pPr>
            <a:lvl6pPr marL="2743200" lvl="5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825"/>
              <a:buNone/>
              <a:defRPr sz="750"/>
            </a:lvl6pPr>
            <a:lvl7pPr marL="3200400" lvl="6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825"/>
              <a:buNone/>
              <a:defRPr sz="750"/>
            </a:lvl7pPr>
            <a:lvl8pPr marL="3657600" lvl="7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825"/>
              <a:buNone/>
              <a:defRPr sz="750"/>
            </a:lvl8pPr>
            <a:lvl9pPr marL="4114800" lvl="8" indent="-228600" algn="l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SzPts val="825"/>
              <a:buNone/>
              <a:defRPr sz="750"/>
            </a:lvl9pPr>
          </a:lstStyle>
          <a:p>
            <a:endParaRPr/>
          </a:p>
        </p:txBody>
      </p:sp>
      <p:sp>
        <p:nvSpPr>
          <p:cNvPr id="257" name="Google Shape;257;p12"/>
          <p:cNvSpPr txBox="1">
            <a:spLocks noGrp="1"/>
          </p:cNvSpPr>
          <p:nvPr>
            <p:ph type="dt" idx="10"/>
          </p:nvPr>
        </p:nvSpPr>
        <p:spPr>
          <a:xfrm>
            <a:off x="640080" y="320040"/>
            <a:ext cx="27432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8" name="Google Shape;258;p12"/>
          <p:cNvSpPr txBox="1">
            <a:spLocks noGrp="1"/>
          </p:cNvSpPr>
          <p:nvPr>
            <p:ph type="ftr" idx="11"/>
          </p:nvPr>
        </p:nvSpPr>
        <p:spPr>
          <a:xfrm>
            <a:off x="640080" y="6227064"/>
            <a:ext cx="4358641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9" name="Google Shape;259;p12"/>
          <p:cNvSpPr txBox="1">
            <a:spLocks noGrp="1"/>
          </p:cNvSpPr>
          <p:nvPr>
            <p:ph type="sldNum" idx="12"/>
          </p:nvPr>
        </p:nvSpPr>
        <p:spPr>
          <a:xfrm>
            <a:off x="4315463" y="320040"/>
            <a:ext cx="6858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>
            <a:lvl1pPr marR="0" lvl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40360" algn="l" rtl="0">
              <a:lnSpc>
                <a:spcPct val="120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76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26390" algn="l" rtl="0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12419" algn="l" rtl="0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12419" algn="l" rtl="0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12420" algn="l" rtl="0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132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291464" algn="l" rtl="0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990"/>
              <a:buFont typeface="Noto Sans Symbols"/>
              <a:buChar char="▪"/>
              <a:defRPr sz="9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291464" algn="l" rtl="0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990"/>
              <a:buFont typeface="Noto Sans Symbols"/>
              <a:buChar char="▪"/>
              <a:defRPr sz="9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291465" algn="l" rtl="0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990"/>
              <a:buFont typeface="Noto Sans Symbols"/>
              <a:buChar char="▪"/>
              <a:defRPr sz="9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291465" algn="l" rtl="0">
              <a:lnSpc>
                <a:spcPct val="12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ts val="990"/>
              <a:buFont typeface="Noto Sans Symbols"/>
              <a:buChar char="▪"/>
              <a:defRPr sz="9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640080" y="320040"/>
            <a:ext cx="27432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7808976" y="320040"/>
            <a:ext cx="685800" cy="320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1"/>
          <p:cNvSpPr txBox="1">
            <a:spLocks noGrp="1"/>
          </p:cNvSpPr>
          <p:nvPr>
            <p:ph type="title"/>
          </p:nvPr>
        </p:nvSpPr>
        <p:spPr>
          <a:xfrm>
            <a:off x="1507646" y="116632"/>
            <a:ext cx="7072362" cy="714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t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EFF"/>
              </a:buClr>
              <a:buSzPts val="3200"/>
              <a:buFont typeface="Calibri"/>
              <a:buNone/>
            </a:pPr>
            <a:r>
              <a:rPr lang="pt-BR" sz="3200" b="1"/>
              <a:t>Processo – SGQ</a:t>
            </a:r>
            <a:endParaRPr/>
          </a:p>
        </p:txBody>
      </p:sp>
      <p:pic>
        <p:nvPicPr>
          <p:cNvPr id="327" name="Google Shape;327;p1" descr="Logotipo, nome da empresa&#10;&#10;Descrição gerada automa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1599" y="255074"/>
            <a:ext cx="1981879" cy="1142473"/>
          </a:xfrm>
          <a:prstGeom prst="rect">
            <a:avLst/>
          </a:prstGeom>
          <a:noFill/>
          <a:ln>
            <a:noFill/>
          </a:ln>
        </p:spPr>
      </p:pic>
      <p:sp>
        <p:nvSpPr>
          <p:cNvPr id="328" name="Google Shape;328;p1"/>
          <p:cNvSpPr/>
          <p:nvPr/>
        </p:nvSpPr>
        <p:spPr>
          <a:xfrm>
            <a:off x="431600" y="2065310"/>
            <a:ext cx="5034768" cy="3470517"/>
          </a:xfrm>
          <a:prstGeom prst="flowChartConnector">
            <a:avLst/>
          </a:prstGeom>
          <a:solidFill>
            <a:srgbClr val="333333"/>
          </a:solidFill>
          <a:ln w="15875" cap="flat" cmpd="sng">
            <a:solidFill>
              <a:srgbClr val="FD726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Ser referência em confecções de uniformes profissionais e equipamentos de segurança em todo o Brasil, oferecendo produtos e serviços conforme as necessidades dos nossos clientes. </a:t>
            </a:r>
            <a:endParaRPr dirty="0"/>
          </a:p>
        </p:txBody>
      </p:sp>
      <p:sp>
        <p:nvSpPr>
          <p:cNvPr id="329" name="Google Shape;329;p1"/>
          <p:cNvSpPr/>
          <p:nvPr/>
        </p:nvSpPr>
        <p:spPr>
          <a:xfrm>
            <a:off x="4572000" y="755115"/>
            <a:ext cx="4248472" cy="3470517"/>
          </a:xfrm>
          <a:prstGeom prst="flowChartConnector">
            <a:avLst/>
          </a:prstGeom>
          <a:solidFill>
            <a:srgbClr val="C00000"/>
          </a:solidFill>
          <a:ln w="15875" cap="flat" cmpd="sng">
            <a:solidFill>
              <a:srgbClr val="FD726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Fornecer Produtos de alta qualidade, atendendo as necessidades e expectativas das partes </a:t>
            </a:r>
            <a:r>
              <a:rPr lang="pt-BR" sz="180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interessadas, com  </a:t>
            </a:r>
            <a:r>
              <a:rPr lang="pt-BR" sz="18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compromisso e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responsabilidade</a:t>
            </a:r>
            <a:r>
              <a:rPr lang="pt-BR" sz="1800" dirty="0" smtClean="0">
                <a:solidFill>
                  <a:schemeClr val="lt1"/>
                </a:solidFill>
              </a:rPr>
              <a:t>, buscando sempre </a:t>
            </a:r>
            <a:r>
              <a:rPr lang="pt-BR" sz="180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efic</a:t>
            </a:r>
            <a:r>
              <a:rPr lang="pt-BR" sz="1800" dirty="0" smtClean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iência </a:t>
            </a:r>
            <a:r>
              <a:rPr lang="pt-BR" sz="1800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e qualidade. </a:t>
            </a:r>
            <a:endParaRPr dirty="0"/>
          </a:p>
        </p:txBody>
      </p:sp>
      <p:sp>
        <p:nvSpPr>
          <p:cNvPr id="330" name="Google Shape;330;p1"/>
          <p:cNvSpPr txBox="1"/>
          <p:nvPr/>
        </p:nvSpPr>
        <p:spPr>
          <a:xfrm>
            <a:off x="-180528" y="1955351"/>
            <a:ext cx="188826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Visão </a:t>
            </a:r>
            <a:endParaRPr/>
          </a:p>
        </p:txBody>
      </p:sp>
      <p:sp>
        <p:nvSpPr>
          <p:cNvPr id="331" name="Google Shape;331;p1"/>
          <p:cNvSpPr txBox="1"/>
          <p:nvPr/>
        </p:nvSpPr>
        <p:spPr>
          <a:xfrm>
            <a:off x="4479804" y="255074"/>
            <a:ext cx="4588328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Missão</a:t>
            </a:r>
            <a:endParaRPr/>
          </a:p>
        </p:txBody>
      </p:sp>
      <p:sp>
        <p:nvSpPr>
          <p:cNvPr id="332" name="Google Shape;332;p1"/>
          <p:cNvSpPr txBox="1"/>
          <p:nvPr/>
        </p:nvSpPr>
        <p:spPr>
          <a:xfrm>
            <a:off x="2182113" y="5645786"/>
            <a:ext cx="320261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Valores</a:t>
            </a:r>
            <a:endParaRPr/>
          </a:p>
        </p:txBody>
      </p:sp>
      <p:sp>
        <p:nvSpPr>
          <p:cNvPr id="333" name="Google Shape;333;p1"/>
          <p:cNvSpPr/>
          <p:nvPr/>
        </p:nvSpPr>
        <p:spPr>
          <a:xfrm>
            <a:off x="4429615" y="3645024"/>
            <a:ext cx="4403452" cy="3096344"/>
          </a:xfrm>
          <a:prstGeom prst="flowChartConnector">
            <a:avLst/>
          </a:prstGeom>
          <a:solidFill>
            <a:srgbClr val="2C6F93"/>
          </a:solidFill>
          <a:ln w="15875" cap="flat" cmpd="sng">
            <a:solidFill>
              <a:srgbClr val="FD726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Foco no cliente;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Ética e Transparência; 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Inovação.;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Respeito; 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Pontualidade;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pt-BR" sz="18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Segurança. </a:t>
            </a:r>
            <a:endParaRPr/>
          </a:p>
        </p:txBody>
      </p:sp>
      <p:sp>
        <p:nvSpPr>
          <p:cNvPr id="334" name="Google Shape;334;p1"/>
          <p:cNvSpPr txBox="1"/>
          <p:nvPr/>
        </p:nvSpPr>
        <p:spPr>
          <a:xfrm>
            <a:off x="7884368" y="6367873"/>
            <a:ext cx="145721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Revisão: 01  08/05/2023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9" name="Google Shape;339;p2"/>
          <p:cNvGrpSpPr/>
          <p:nvPr/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340" name="Google Shape;340;p2"/>
            <p:cNvSpPr/>
            <p:nvPr/>
          </p:nvSpPr>
          <p:spPr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l" t="t" r="r" b="b"/>
              <a:pathLst>
                <a:path w="2038" h="1169" extrusionOk="0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"/>
            <p:cNvSpPr/>
            <p:nvPr/>
          </p:nvSpPr>
          <p:spPr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l" t="t" r="r" b="b"/>
              <a:pathLst>
                <a:path w="1549" h="1017" extrusionOk="0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"/>
            <p:cNvSpPr/>
            <p:nvPr/>
          </p:nvSpPr>
          <p:spPr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l" t="t" r="r" b="b"/>
              <a:pathLst>
                <a:path w="1688" h="1066" extrusionOk="0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"/>
            <p:cNvSpPr/>
            <p:nvPr/>
          </p:nvSpPr>
          <p:spPr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l" t="t" r="r" b="b"/>
              <a:pathLst>
                <a:path w="2171" h="1326" extrusionOk="0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"/>
            <p:cNvSpPr/>
            <p:nvPr/>
          </p:nvSpPr>
          <p:spPr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l" t="t" r="r" b="b"/>
              <a:pathLst>
                <a:path w="106" h="143" extrusionOk="0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"/>
            <p:cNvSpPr/>
            <p:nvPr/>
          </p:nvSpPr>
          <p:spPr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l" t="t" r="r" b="b"/>
              <a:pathLst>
                <a:path w="2330" h="1452" extrusionOk="0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"/>
            <p:cNvSpPr/>
            <p:nvPr/>
          </p:nvSpPr>
          <p:spPr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l" t="t" r="r" b="b"/>
              <a:pathLst>
                <a:path w="1216" h="1436" extrusionOk="0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"/>
            <p:cNvSpPr/>
            <p:nvPr/>
          </p:nvSpPr>
          <p:spPr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l" t="t" r="r" b="b"/>
              <a:pathLst>
                <a:path w="222" h="129" extrusionOk="0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"/>
            <p:cNvSpPr/>
            <p:nvPr/>
          </p:nvSpPr>
          <p:spPr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l" t="t" r="r" b="b"/>
              <a:pathLst>
                <a:path w="1174" h="1440" extrusionOk="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"/>
            <p:cNvSpPr/>
            <p:nvPr/>
          </p:nvSpPr>
          <p:spPr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l" t="t" r="r" b="b"/>
              <a:pathLst>
                <a:path w="125" h="74" extrusionOk="0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l" t="t" r="r" b="b"/>
              <a:pathLst>
                <a:path w="1155" h="1440" extrusionOk="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l" t="t" r="r" b="b"/>
              <a:pathLst>
                <a:path w="75" h="45" extrusionOk="0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 cmpd="sng">
              <a:solidFill>
                <a:schemeClr val="dk1">
                  <a:alpha val="20000"/>
                </a:schemeClr>
              </a:solidFill>
              <a:prstDash val="dashDot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l" t="t" r="r" b="b"/>
              <a:pathLst>
                <a:path w="1160" h="1441" extrusionOk="0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l" t="t" r="r" b="b"/>
              <a:pathLst>
                <a:path w="1137" h="1440" extrusionOk="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l" t="t" r="r" b="b"/>
              <a:pathLst>
                <a:path w="1058" h="1439" extrusionOk="0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"/>
            <p:cNvSpPr/>
            <p:nvPr/>
          </p:nvSpPr>
          <p:spPr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l" t="t" r="r" b="b"/>
              <a:pathLst>
                <a:path w="718" h="575" extrusionOk="0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"/>
            <p:cNvSpPr/>
            <p:nvPr/>
          </p:nvSpPr>
          <p:spPr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l" t="t" r="r" b="b"/>
              <a:pathLst>
                <a:path w="620" h="536" extrusionOk="0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"/>
            <p:cNvSpPr/>
            <p:nvPr/>
          </p:nvSpPr>
          <p:spPr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l" t="t" r="r" b="b"/>
              <a:pathLst>
                <a:path w="455" h="285" extrusionOk="0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"/>
            <p:cNvSpPr/>
            <p:nvPr/>
          </p:nvSpPr>
          <p:spPr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l" t="t" r="r" b="b"/>
              <a:pathLst>
                <a:path w="188" h="112" extrusionOk="0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 cmpd="sng">
              <a:solidFill>
                <a:schemeClr val="dk1">
                  <a:alpha val="2000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9" name="Google Shape;359;p2"/>
          <p:cNvGrpSpPr/>
          <p:nvPr/>
        </p:nvGrpSpPr>
        <p:grpSpPr>
          <a:xfrm>
            <a:off x="1251969" y="1186483"/>
            <a:ext cx="6636259" cy="4477933"/>
            <a:chOff x="1669293" y="1186483"/>
            <a:chExt cx="8848345" cy="4477933"/>
          </a:xfrm>
        </p:grpSpPr>
        <p:sp>
          <p:nvSpPr>
            <p:cNvPr id="360" name="Google Shape;360;p2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3" name="Google Shape;363;p2"/>
          <p:cNvSpPr/>
          <p:nvPr/>
        </p:nvSpPr>
        <p:spPr>
          <a:xfrm>
            <a:off x="0" y="0"/>
            <a:ext cx="9143771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64" name="Google Shape;364;p2"/>
          <p:cNvSpPr/>
          <p:nvPr/>
        </p:nvSpPr>
        <p:spPr>
          <a:xfrm>
            <a:off x="-247255" y="1290909"/>
            <a:ext cx="7277099" cy="5573512"/>
          </a:xfrm>
          <a:custGeom>
            <a:avLst/>
            <a:gdLst/>
            <a:ahLst/>
            <a:cxnLst/>
            <a:rect l="l" t="t" r="r" b="b"/>
            <a:pathLst>
              <a:path w="2038" h="1169" extrusionOk="0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 cmpd="sng">
            <a:solidFill>
              <a:schemeClr val="dk1">
                <a:alpha val="2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65" name="Google Shape;365;p2"/>
          <p:cNvSpPr/>
          <p:nvPr/>
        </p:nvSpPr>
        <p:spPr>
          <a:xfrm>
            <a:off x="502838" y="2010741"/>
            <a:ext cx="5530453" cy="4848892"/>
          </a:xfrm>
          <a:custGeom>
            <a:avLst/>
            <a:gdLst/>
            <a:ahLst/>
            <a:cxnLst/>
            <a:rect l="l" t="t" r="r" b="b"/>
            <a:pathLst>
              <a:path w="1549" h="1017" extrusionOk="0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 cmpd="sng">
            <a:solidFill>
              <a:schemeClr val="dk1">
                <a:alpha val="2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66" name="Google Shape;366;p2"/>
          <p:cNvSpPr/>
          <p:nvPr/>
        </p:nvSpPr>
        <p:spPr>
          <a:xfrm>
            <a:off x="188513" y="1780905"/>
            <a:ext cx="6026944" cy="5083516"/>
          </a:xfrm>
          <a:custGeom>
            <a:avLst/>
            <a:gdLst/>
            <a:ahLst/>
            <a:cxnLst/>
            <a:rect l="l" t="t" r="r" b="b"/>
            <a:pathLst>
              <a:path w="1688" h="1066" extrusionOk="0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 cmpd="sng">
            <a:solidFill>
              <a:schemeClr val="dk1">
                <a:alpha val="20000"/>
              </a:schemeClr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67" name="Google Shape;367;p2"/>
          <p:cNvSpPr/>
          <p:nvPr/>
        </p:nvSpPr>
        <p:spPr>
          <a:xfrm>
            <a:off x="-795" y="542347"/>
            <a:ext cx="7750968" cy="6322075"/>
          </a:xfrm>
          <a:custGeom>
            <a:avLst/>
            <a:gdLst/>
            <a:ahLst/>
            <a:cxnLst/>
            <a:rect l="l" t="t" r="r" b="b"/>
            <a:pathLst>
              <a:path w="2171" h="1326" extrusionOk="0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 cmpd="sng">
            <a:solidFill>
              <a:schemeClr val="dk1">
                <a:alpha val="2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68" name="Google Shape;368;p2"/>
          <p:cNvSpPr/>
          <p:nvPr/>
        </p:nvSpPr>
        <p:spPr>
          <a:xfrm>
            <a:off x="2775" y="6178751"/>
            <a:ext cx="378619" cy="681527"/>
          </a:xfrm>
          <a:custGeom>
            <a:avLst/>
            <a:gdLst/>
            <a:ahLst/>
            <a:cxnLst/>
            <a:rect l="l" t="t" r="r" b="b"/>
            <a:pathLst>
              <a:path w="106" h="143" extrusionOk="0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9525" cap="flat" cmpd="sng">
            <a:solidFill>
              <a:schemeClr val="dk1">
                <a:alpha val="2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69" name="Google Shape;369;p2"/>
          <p:cNvSpPr/>
          <p:nvPr/>
        </p:nvSpPr>
        <p:spPr>
          <a:xfrm>
            <a:off x="-795" y="-59376"/>
            <a:ext cx="8318896" cy="6923796"/>
          </a:xfrm>
          <a:custGeom>
            <a:avLst/>
            <a:gdLst/>
            <a:ahLst/>
            <a:cxnLst/>
            <a:rect l="l" t="t" r="r" b="b"/>
            <a:pathLst>
              <a:path w="2330" h="1452" extrusionOk="0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 cmpd="sng">
            <a:solidFill>
              <a:schemeClr val="dk1">
                <a:alpha val="2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70" name="Google Shape;370;p2"/>
          <p:cNvSpPr/>
          <p:nvPr/>
        </p:nvSpPr>
        <p:spPr>
          <a:xfrm>
            <a:off x="-795" y="-1916"/>
            <a:ext cx="792955" cy="614491"/>
          </a:xfrm>
          <a:custGeom>
            <a:avLst/>
            <a:gdLst/>
            <a:ahLst/>
            <a:cxnLst/>
            <a:rect l="l" t="t" r="r" b="b"/>
            <a:pathLst>
              <a:path w="222" h="129" extrusionOk="0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 cmpd="sng">
            <a:solidFill>
              <a:schemeClr val="dk1">
                <a:alpha val="2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71" name="Google Shape;371;p2"/>
          <p:cNvSpPr/>
          <p:nvPr/>
        </p:nvSpPr>
        <p:spPr>
          <a:xfrm>
            <a:off x="2775" y="-6705"/>
            <a:ext cx="446485" cy="352734"/>
          </a:xfrm>
          <a:custGeom>
            <a:avLst/>
            <a:gdLst/>
            <a:ahLst/>
            <a:cxnLst/>
            <a:rect l="l" t="t" r="r" b="b"/>
            <a:pathLst>
              <a:path w="125" h="74" extrusionOk="0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 cmpd="sng">
            <a:solidFill>
              <a:schemeClr val="dk1">
                <a:alpha val="20000"/>
              </a:schemeClr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72" name="Google Shape;372;p2"/>
          <p:cNvSpPr/>
          <p:nvPr/>
        </p:nvSpPr>
        <p:spPr>
          <a:xfrm>
            <a:off x="-795" y="-1916"/>
            <a:ext cx="267890" cy="213875"/>
          </a:xfrm>
          <a:custGeom>
            <a:avLst/>
            <a:gdLst/>
            <a:ahLst/>
            <a:cxnLst/>
            <a:rect l="l" t="t" r="r" b="b"/>
            <a:pathLst>
              <a:path w="75" h="45" extrusionOk="0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 cmpd="sng">
            <a:solidFill>
              <a:schemeClr val="dk1">
                <a:alpha val="20000"/>
              </a:schemeClr>
            </a:solidFill>
            <a:prstDash val="dash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73" name="Google Shape;373;p2"/>
          <p:cNvSpPr/>
          <p:nvPr/>
        </p:nvSpPr>
        <p:spPr>
          <a:xfrm>
            <a:off x="4069950" y="-1916"/>
            <a:ext cx="4341019" cy="6847184"/>
          </a:xfrm>
          <a:custGeom>
            <a:avLst/>
            <a:gdLst/>
            <a:ahLst/>
            <a:cxnLst/>
            <a:rect l="l" t="t" r="r" b="b"/>
            <a:pathLst>
              <a:path w="1216" h="1436" extrusionOk="0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 cmpd="sng">
            <a:solidFill>
              <a:schemeClr val="dk1">
                <a:alpha val="2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74" name="Google Shape;374;p2"/>
          <p:cNvSpPr/>
          <p:nvPr/>
        </p:nvSpPr>
        <p:spPr>
          <a:xfrm>
            <a:off x="6926260" y="2872"/>
            <a:ext cx="2213372" cy="2555325"/>
          </a:xfrm>
          <a:custGeom>
            <a:avLst/>
            <a:gdLst/>
            <a:ahLst/>
            <a:cxnLst/>
            <a:rect l="l" t="t" r="r" b="b"/>
            <a:pathLst>
              <a:path w="620" h="536" extrusionOk="0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 cmpd="sng">
            <a:solidFill>
              <a:schemeClr val="dk1">
                <a:alpha val="2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75" name="Google Shape;375;p2"/>
          <p:cNvSpPr/>
          <p:nvPr/>
        </p:nvSpPr>
        <p:spPr>
          <a:xfrm>
            <a:off x="7515619" y="-1916"/>
            <a:ext cx="1624013" cy="1358265"/>
          </a:xfrm>
          <a:custGeom>
            <a:avLst/>
            <a:gdLst/>
            <a:ahLst/>
            <a:cxnLst/>
            <a:rect l="l" t="t" r="r" b="b"/>
            <a:pathLst>
              <a:path w="455" h="285" extrusionOk="0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 cmpd="sng">
            <a:solidFill>
              <a:schemeClr val="dk1">
                <a:alpha val="20000"/>
              </a:schemeClr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76" name="Google Shape;376;p2"/>
          <p:cNvSpPr/>
          <p:nvPr/>
        </p:nvSpPr>
        <p:spPr>
          <a:xfrm>
            <a:off x="8468119" y="-1916"/>
            <a:ext cx="671513" cy="534687"/>
          </a:xfrm>
          <a:custGeom>
            <a:avLst/>
            <a:gdLst/>
            <a:ahLst/>
            <a:cxnLst/>
            <a:rect l="l" t="t" r="r" b="b"/>
            <a:pathLst>
              <a:path w="188" h="112" extrusionOk="0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 cmpd="sng">
            <a:solidFill>
              <a:schemeClr val="dk1">
                <a:alpha val="20000"/>
              </a:schemeClr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77" name="Google Shape;377;p2"/>
          <p:cNvSpPr/>
          <p:nvPr/>
        </p:nvSpPr>
        <p:spPr>
          <a:xfrm rot="-668471">
            <a:off x="564058" y="2218040"/>
            <a:ext cx="3314068" cy="4259609"/>
          </a:xfrm>
          <a:custGeom>
            <a:avLst/>
            <a:gdLst/>
            <a:ahLst/>
            <a:cxnLst/>
            <a:rect l="l" t="t" r="r" b="b"/>
            <a:pathLst>
              <a:path w="4507111" h="4344781" extrusionOk="0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dk1">
              <a:alpha val="6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ckwell"/>
              <a:buNone/>
            </a:pPr>
            <a:endParaRPr sz="1800" b="0" i="0" u="none" strike="noStrike" cap="none">
              <a:solidFill>
                <a:srgbClr val="FFFFFF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378" name="Google Shape;378;p2" descr="Logotipo, nome da empresa&#10;&#10;Descrição gerada automa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69288" y="1971116"/>
            <a:ext cx="2631987" cy="1517234"/>
          </a:xfrm>
          <a:prstGeom prst="rect">
            <a:avLst/>
          </a:prstGeom>
          <a:noFill/>
          <a:ln>
            <a:noFill/>
          </a:ln>
        </p:spPr>
      </p:pic>
      <p:sp>
        <p:nvSpPr>
          <p:cNvPr id="379" name="Google Shape;379;p2"/>
          <p:cNvSpPr txBox="1">
            <a:spLocks noGrp="1"/>
          </p:cNvSpPr>
          <p:nvPr>
            <p:ph type="title"/>
          </p:nvPr>
        </p:nvSpPr>
        <p:spPr>
          <a:xfrm>
            <a:off x="1879493" y="-721349"/>
            <a:ext cx="6492185" cy="2464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28600" tIns="228600" rIns="228600" bIns="228600" anchor="ctr" anchorCtr="0">
            <a:norm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7C0D00"/>
              </a:buClr>
              <a:buSzPts val="3200"/>
              <a:buFont typeface="Arial"/>
              <a:buNone/>
            </a:pPr>
            <a:r>
              <a:rPr lang="pt-BR" b="1">
                <a:solidFill>
                  <a:srgbClr val="7C0D00"/>
                </a:solidFill>
                <a:latin typeface="Arial"/>
                <a:ea typeface="Arial"/>
                <a:cs typeface="Arial"/>
                <a:sym typeface="Arial"/>
              </a:rPr>
              <a:t>Política da Qualidade - SGQ</a:t>
            </a:r>
            <a:endParaRPr/>
          </a:p>
        </p:txBody>
      </p:sp>
      <p:sp>
        <p:nvSpPr>
          <p:cNvPr id="380" name="Google Shape;380;p2"/>
          <p:cNvSpPr txBox="1"/>
          <p:nvPr/>
        </p:nvSpPr>
        <p:spPr>
          <a:xfrm>
            <a:off x="161330" y="902327"/>
            <a:ext cx="8424459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914400" marR="0" lvl="2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Diretoria da Marvin fabricante de uniformes profissionais e equipamentos de </a:t>
            </a:r>
            <a:r>
              <a:rPr lang="pt-BR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segurança, no </a:t>
            </a:r>
            <a:r>
              <a:rPr lang="pt-BR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âmbito </a:t>
            </a:r>
            <a:r>
              <a:rPr lang="pt-BR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nacional</a:t>
            </a:r>
            <a:r>
              <a:rPr lang="pt-BR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estabeleceu sua </a:t>
            </a:r>
            <a:r>
              <a:rPr lang="pt-BR" sz="1800" dirty="0">
                <a:solidFill>
                  <a:schemeClr val="dk1"/>
                </a:solidFill>
              </a:rPr>
              <a:t>política</a:t>
            </a:r>
            <a:r>
              <a:rPr lang="pt-BR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 qualidade com base nos seguintes princípios: </a:t>
            </a:r>
            <a:endParaRPr dirty="0"/>
          </a:p>
        </p:txBody>
      </p:sp>
      <p:sp>
        <p:nvSpPr>
          <p:cNvPr id="381" name="Google Shape;381;p2"/>
          <p:cNvSpPr txBox="1"/>
          <p:nvPr/>
        </p:nvSpPr>
        <p:spPr>
          <a:xfrm>
            <a:off x="7686787" y="6248415"/>
            <a:ext cx="145721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Revisão: 03  08/05/2023</a:t>
            </a:r>
            <a:endParaRPr/>
          </a:p>
        </p:txBody>
      </p:sp>
      <p:grpSp>
        <p:nvGrpSpPr>
          <p:cNvPr id="382" name="Google Shape;382;p2"/>
          <p:cNvGrpSpPr/>
          <p:nvPr/>
        </p:nvGrpSpPr>
        <p:grpSpPr>
          <a:xfrm>
            <a:off x="4252318" y="2152449"/>
            <a:ext cx="4223930" cy="4022791"/>
            <a:chOff x="515" y="389261"/>
            <a:chExt cx="4223930" cy="4022791"/>
          </a:xfrm>
        </p:grpSpPr>
        <p:sp>
          <p:nvSpPr>
            <p:cNvPr id="383" name="Google Shape;383;p2"/>
            <p:cNvSpPr/>
            <p:nvPr/>
          </p:nvSpPr>
          <p:spPr>
            <a:xfrm>
              <a:off x="515" y="389261"/>
              <a:ext cx="2011395" cy="1206837"/>
            </a:xfrm>
            <a:prstGeom prst="rect">
              <a:avLst/>
            </a:prstGeom>
            <a:solidFill>
              <a:srgbClr val="F81B00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"/>
            <p:cNvSpPr txBox="1"/>
            <p:nvPr/>
          </p:nvSpPr>
          <p:spPr>
            <a:xfrm>
              <a:off x="515" y="389261"/>
              <a:ext cx="2011395" cy="12068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Rockwell"/>
                <a:buNone/>
              </a:pPr>
              <a:r>
                <a:rPr lang="pt-BR" sz="1300">
                  <a:solidFill>
                    <a:schemeClr val="lt1"/>
                  </a:solidFill>
                  <a:latin typeface="Rockwell"/>
                  <a:ea typeface="Rockwell"/>
                  <a:cs typeface="Rockwell"/>
                  <a:sym typeface="Rockwell"/>
                </a:rPr>
                <a:t>Proporcionar um ambiente favorável ao trabalho em equipe, além de capacitar nossos colaboradores continuamente;</a:t>
              </a:r>
              <a:endParaRPr sz="13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385" name="Google Shape;385;p2"/>
            <p:cNvSpPr/>
            <p:nvPr/>
          </p:nvSpPr>
          <p:spPr>
            <a:xfrm>
              <a:off x="2213050" y="389261"/>
              <a:ext cx="2011395" cy="1206837"/>
            </a:xfrm>
            <a:prstGeom prst="rect">
              <a:avLst/>
            </a:prstGeom>
            <a:solidFill>
              <a:srgbClr val="F81B00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"/>
            <p:cNvSpPr txBox="1"/>
            <p:nvPr/>
          </p:nvSpPr>
          <p:spPr>
            <a:xfrm>
              <a:off x="2213050" y="389261"/>
              <a:ext cx="2011395" cy="12068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Rockwell"/>
                <a:buNone/>
              </a:pPr>
              <a:r>
                <a:rPr lang="pt-BR" sz="1300">
                  <a:solidFill>
                    <a:schemeClr val="lt1"/>
                  </a:solidFill>
                  <a:latin typeface="Rockwell"/>
                  <a:ea typeface="Rockwell"/>
                  <a:cs typeface="Rockwell"/>
                  <a:sym typeface="Rockwell"/>
                </a:rPr>
                <a:t>Garantir a Satisfação dos nossos clientes, fornecendo produtos e serviços inovadores, com qualidade e dentro do prazo determinado;</a:t>
              </a:r>
              <a:endParaRPr sz="13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387" name="Google Shape;387;p2"/>
            <p:cNvSpPr/>
            <p:nvPr/>
          </p:nvSpPr>
          <p:spPr>
            <a:xfrm>
              <a:off x="515" y="1797238"/>
              <a:ext cx="2011395" cy="1206837"/>
            </a:xfrm>
            <a:prstGeom prst="rect">
              <a:avLst/>
            </a:prstGeom>
            <a:solidFill>
              <a:srgbClr val="F81B00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"/>
            <p:cNvSpPr txBox="1"/>
            <p:nvPr/>
          </p:nvSpPr>
          <p:spPr>
            <a:xfrm>
              <a:off x="515" y="1797238"/>
              <a:ext cx="2011395" cy="12068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Rockwell"/>
                <a:buNone/>
              </a:pPr>
              <a:r>
                <a:rPr lang="pt-BR" sz="1300">
                  <a:solidFill>
                    <a:schemeClr val="lt1"/>
                  </a:solidFill>
                  <a:latin typeface="Rockwell"/>
                  <a:ea typeface="Rockwell"/>
                  <a:cs typeface="Rockwell"/>
                  <a:sym typeface="Rockwell"/>
                </a:rPr>
                <a:t>Atender aos requisitos dos clientes e outros aplicáveis;</a:t>
              </a:r>
              <a:endParaRPr sz="13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389" name="Google Shape;389;p2"/>
            <p:cNvSpPr/>
            <p:nvPr/>
          </p:nvSpPr>
          <p:spPr>
            <a:xfrm>
              <a:off x="2213050" y="1797238"/>
              <a:ext cx="2011395" cy="1206837"/>
            </a:xfrm>
            <a:prstGeom prst="rect">
              <a:avLst/>
            </a:prstGeom>
            <a:solidFill>
              <a:srgbClr val="F81B00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"/>
            <p:cNvSpPr txBox="1"/>
            <p:nvPr/>
          </p:nvSpPr>
          <p:spPr>
            <a:xfrm>
              <a:off x="2213050" y="1797238"/>
              <a:ext cx="2011395" cy="12068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Rockwell"/>
                <a:buNone/>
              </a:pPr>
              <a:r>
                <a:rPr lang="pt-BR" sz="1300">
                  <a:solidFill>
                    <a:schemeClr val="lt1"/>
                  </a:solidFill>
                  <a:latin typeface="Rockwell"/>
                  <a:ea typeface="Rockwell"/>
                  <a:cs typeface="Rockwell"/>
                  <a:sym typeface="Rockwell"/>
                </a:rPr>
                <a:t>Buscar a melhoria continua dos nossos processos e produtos;</a:t>
              </a:r>
              <a:endParaRPr sz="13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391" name="Google Shape;391;p2"/>
            <p:cNvSpPr/>
            <p:nvPr/>
          </p:nvSpPr>
          <p:spPr>
            <a:xfrm>
              <a:off x="515" y="3205215"/>
              <a:ext cx="2011395" cy="1206837"/>
            </a:xfrm>
            <a:prstGeom prst="rect">
              <a:avLst/>
            </a:prstGeom>
            <a:solidFill>
              <a:srgbClr val="F81B00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"/>
            <p:cNvSpPr txBox="1"/>
            <p:nvPr/>
          </p:nvSpPr>
          <p:spPr>
            <a:xfrm>
              <a:off x="515" y="3205215"/>
              <a:ext cx="2011395" cy="12068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Rockwell"/>
                <a:buNone/>
              </a:pPr>
              <a:r>
                <a:rPr lang="pt-BR" sz="1300" dirty="0">
                  <a:solidFill>
                    <a:schemeClr val="lt1"/>
                  </a:solidFill>
                  <a:latin typeface="Rockwell"/>
                  <a:ea typeface="Rockwell"/>
                  <a:cs typeface="Rockwell"/>
                  <a:sym typeface="Rockwell"/>
                </a:rPr>
                <a:t>Manter um bom relacionamento com todas as partes </a:t>
              </a:r>
              <a:r>
                <a:rPr lang="pt-BR" sz="1300" dirty="0" smtClean="0">
                  <a:solidFill>
                    <a:schemeClr val="lt1"/>
                  </a:solidFill>
                  <a:latin typeface="Rockwell"/>
                  <a:ea typeface="Rockwell"/>
                  <a:cs typeface="Rockwell"/>
                  <a:sym typeface="Rockwell"/>
                </a:rPr>
                <a:t>interessadas;</a:t>
              </a:r>
              <a:endParaRPr sz="1300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393" name="Google Shape;393;p2"/>
            <p:cNvSpPr/>
            <p:nvPr/>
          </p:nvSpPr>
          <p:spPr>
            <a:xfrm>
              <a:off x="2213050" y="3205215"/>
              <a:ext cx="2011395" cy="1206837"/>
            </a:xfrm>
            <a:prstGeom prst="rect">
              <a:avLst/>
            </a:prstGeom>
            <a:solidFill>
              <a:srgbClr val="F81B00"/>
            </a:solidFill>
            <a:ln w="158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"/>
            <p:cNvSpPr txBox="1"/>
            <p:nvPr/>
          </p:nvSpPr>
          <p:spPr>
            <a:xfrm>
              <a:off x="2213050" y="3205215"/>
              <a:ext cx="2011395" cy="12068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9525" tIns="49525" rIns="49525" bIns="495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Rockwell"/>
                <a:buNone/>
              </a:pPr>
              <a:r>
                <a:rPr lang="pt-BR" sz="1300" dirty="0">
                  <a:solidFill>
                    <a:schemeClr val="lt1"/>
                  </a:solidFill>
                  <a:latin typeface="Rockwell"/>
                  <a:ea typeface="Rockwell"/>
                  <a:cs typeface="Rockwell"/>
                  <a:sym typeface="Rockwell"/>
                </a:rPr>
                <a:t>Sustentabilidade e Responsabilidade </a:t>
              </a:r>
              <a:r>
                <a:rPr lang="pt-BR" sz="1300" dirty="0" smtClean="0">
                  <a:solidFill>
                    <a:schemeClr val="lt1"/>
                  </a:solidFill>
                  <a:latin typeface="Rockwell"/>
                  <a:ea typeface="Rockwell"/>
                  <a:cs typeface="Rockwell"/>
                  <a:sym typeface="Rockwell"/>
                </a:rPr>
                <a:t>Social.</a:t>
              </a:r>
              <a:endParaRPr sz="1300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pic>
        <p:nvPicPr>
          <p:cNvPr id="395" name="Google Shape;395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25592" y="2029332"/>
            <a:ext cx="2962246" cy="44394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rgbClr val="000000"/>
      </a:dk1>
      <a:lt1>
        <a:srgbClr val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188</Words>
  <Application>Microsoft Office PowerPoint</Application>
  <PresentationFormat>Apresentação na tela (4:3)</PresentationFormat>
  <Paragraphs>23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Noto Sans Symbols</vt:lpstr>
      <vt:lpstr>Rockwell</vt:lpstr>
      <vt:lpstr>Atlas</vt:lpstr>
      <vt:lpstr>Processo – SGQ</vt:lpstr>
      <vt:lpstr>Política da Qualidade - SGQ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Processo – SGQ</dc:title>
  <dc:creator>@Aguiasqtotal</dc:creator>
  <cp:lastModifiedBy>Conta da Microsoft</cp:lastModifiedBy>
  <cp:revision>2</cp:revision>
  <dcterms:created xsi:type="dcterms:W3CDTF">2006-10-17T11:36:35Z</dcterms:created>
  <dcterms:modified xsi:type="dcterms:W3CDTF">2023-10-27T13:00:47Z</dcterms:modified>
</cp:coreProperties>
</file>